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diagrams/drawing1.xml" ContentType="application/vnd.ms-office.drawingml.diagramDrawing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diagrams/quickStyle1.xml" ContentType="application/vnd.openxmlformats-officedocument.drawingml.diagramStyl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4" r:id="rId3"/>
    <p:sldMasterId id="2147483686" r:id="rId4"/>
    <p:sldMasterId id="2147483700" r:id="rId5"/>
    <p:sldMasterId id="2147483712" r:id="rId6"/>
    <p:sldMasterId id="2147483726" r:id="rId7"/>
    <p:sldMasterId id="2147483738" r:id="rId8"/>
    <p:sldMasterId id="2147483750" r:id="rId9"/>
    <p:sldMasterId id="2147483764" r:id="rId10"/>
  </p:sldMasterIdLst>
  <p:notesMasterIdLst>
    <p:notesMasterId r:id="rId21"/>
  </p:notesMasterIdLst>
  <p:sldIdLst>
    <p:sldId id="373" r:id="rId11"/>
    <p:sldId id="399" r:id="rId12"/>
    <p:sldId id="389" r:id="rId13"/>
    <p:sldId id="377" r:id="rId14"/>
    <p:sldId id="393" r:id="rId15"/>
    <p:sldId id="403" r:id="rId16"/>
    <p:sldId id="405" r:id="rId17"/>
    <p:sldId id="400" r:id="rId18"/>
    <p:sldId id="365" r:id="rId19"/>
    <p:sldId id="406" r:id="rId20"/>
  </p:sldIdLst>
  <p:sldSz cx="9144000" cy="6858000" type="screen4x3"/>
  <p:notesSz cx="6797675" cy="9926638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099FF"/>
    <a:srgbClr val="FF0000"/>
    <a:srgbClr val="66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9229" autoAdjust="0"/>
  </p:normalViewPr>
  <p:slideViewPr>
    <p:cSldViewPr>
      <p:cViewPr varScale="1">
        <p:scale>
          <a:sx n="88" d="100"/>
          <a:sy n="88" d="100"/>
        </p:scale>
        <p:origin x="-1344" y="-108"/>
      </p:cViewPr>
      <p:guideLst>
        <p:guide orient="horz" pos="2160"/>
        <p:guide pos="28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3230" y="-72"/>
      </p:cViewPr>
      <p:guideLst>
        <p:guide orient="horz" pos="3127"/>
        <p:guide pos="213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>
        <c:manualLayout>
          <c:layoutTarget val="inner"/>
          <c:xMode val="edge"/>
          <c:yMode val="edge"/>
          <c:x val="9.8079912341055106E-2"/>
          <c:y val="0.12330342924860302"/>
          <c:w val="0.83954489593893999"/>
          <c:h val="0.70003824806503001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销量(万)</c:v>
                </c:pt>
              </c:strCache>
            </c:strRef>
          </c:tx>
          <c:spPr>
            <a:solidFill>
              <a:srgbClr val="00B0F0"/>
            </a:solidFill>
            <a:effectLst>
              <a:outerShdw blurRad="50800" dist="50800" dir="5400000" algn="ctr" rotWithShape="0">
                <a:schemeClr val="bg1"/>
              </a:outerShdw>
            </a:effectLst>
          </c:spPr>
          <c:dLbls>
            <c:dLbl>
              <c:idx val="1"/>
              <c:layout>
                <c:manualLayout>
                  <c:x val="6.2884539926423514E-3"/>
                  <c:y val="3.71023589971485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2504765357198205E-3"/>
                  <c:y val="-9.4173564048439691E-3"/>
                </c:manualLayout>
              </c:layout>
              <c:tx>
                <c:rich>
                  <a:bodyPr/>
                  <a:lstStyle/>
                  <a:p>
                    <a:r>
                      <a:rPr lang="en-US" altLang="zh-CN" dirty="0" smtClean="0"/>
                      <a:t>10.1</a:t>
                    </a:r>
                    <a:endParaRPr lang="en-US" altLang="en-US" dirty="0"/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0556545917727208E-3"/>
                  <c:y val="-3.638484612820801E-3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dirty="0" smtClean="0"/>
                      <a:t>16.2</a:t>
                    </a:r>
                    <a:endParaRPr lang="en-US" altLang="en-US" dirty="0"/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Sheet1!$A$2:$A$10</c:f>
              <c:strCache>
                <c:ptCount val="9"/>
                <c:pt idx="0">
                  <c:v>2014年</c:v>
                </c:pt>
                <c:pt idx="1">
                  <c:v>2015年</c:v>
                </c:pt>
                <c:pt idx="2">
                  <c:v>2016年</c:v>
                </c:pt>
                <c:pt idx="3">
                  <c:v>2017年</c:v>
                </c:pt>
                <c:pt idx="4">
                  <c:v>2018年</c:v>
                </c:pt>
                <c:pt idx="5">
                  <c:v>2019年</c:v>
                </c:pt>
                <c:pt idx="6">
                  <c:v>2020年</c:v>
                </c:pt>
                <c:pt idx="7">
                  <c:v>2021年</c:v>
                </c:pt>
                <c:pt idx="8">
                  <c:v>2022年计划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1.8</c:v>
                </c:pt>
                <c:pt idx="1">
                  <c:v>3.6</c:v>
                </c:pt>
                <c:pt idx="2">
                  <c:v>10.1</c:v>
                </c:pt>
                <c:pt idx="3">
                  <c:v>16.2</c:v>
                </c:pt>
                <c:pt idx="4">
                  <c:v>20.100000000000001</c:v>
                </c:pt>
                <c:pt idx="5">
                  <c:v>22.5</c:v>
                </c:pt>
                <c:pt idx="6">
                  <c:v>26</c:v>
                </c:pt>
                <c:pt idx="7">
                  <c:v>26.5</c:v>
                </c:pt>
                <c:pt idx="8">
                  <c:v>28.6</c:v>
                </c:pt>
              </c:numCache>
            </c:numRef>
          </c:val>
        </c:ser>
        <c:dLbls/>
        <c:axId val="212219008"/>
        <c:axId val="218206592"/>
      </c:barChart>
      <c:catAx>
        <c:axId val="212219008"/>
        <c:scaling>
          <c:orientation val="minMax"/>
        </c:scaling>
        <c:axPos val="b"/>
        <c:numFmt formatCode="General" sourceLinked="0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18206592"/>
        <c:crosses val="autoZero"/>
        <c:auto val="1"/>
        <c:lblAlgn val="ctr"/>
        <c:lblOffset val="100"/>
      </c:catAx>
      <c:valAx>
        <c:axId val="218206592"/>
        <c:scaling>
          <c:orientation val="minMax"/>
          <c:max val="40"/>
          <c:min val="0"/>
        </c:scaling>
        <c:axPos val="l"/>
        <c:majorGridlines/>
        <c:numFmt formatCode="General" sourceLinked="1"/>
        <c:minorTickMark val="out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12219008"/>
        <c:crosses val="autoZero"/>
        <c:crossBetween val="between"/>
        <c:majorUnit val="10"/>
        <c:minorUnit val="1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lang="zh-CN" sz="1200" baseline="0"/>
      </a:pPr>
      <a:endParaRPr lang="zh-CN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83B5C3-16B6-428A-B038-C337EF461264}" type="doc">
      <dgm:prSet loTypeId="urn:microsoft.com/office/officeart/2005/8/layout/pList2#1" loCatId="list" qsTypeId="urn:microsoft.com/office/officeart/2005/8/quickstyle/simple1#2" qsCatId="simple" csTypeId="urn:microsoft.com/office/officeart/2005/8/colors/accent1_2#2" csCatId="accent1" phldr="1"/>
      <dgm:spPr/>
    </dgm:pt>
    <dgm:pt modelId="{F4F6621E-D112-49F1-ADEB-CEB64806718C}">
      <dgm:prSet phldrT="[Text]"/>
      <dgm:spPr>
        <a:solidFill>
          <a:srgbClr val="00B0F0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dirty="0" smtClean="0"/>
            <a:t>430mm </a:t>
          </a:r>
        </a:p>
        <a:p>
          <a:pPr>
            <a:lnSpc>
              <a:spcPct val="100000"/>
            </a:lnSpc>
          </a:pPr>
          <a:r>
            <a:rPr lang="en-US" dirty="0" smtClean="0"/>
            <a:t>Pull MT</a:t>
          </a:r>
        </a:p>
      </dgm:t>
    </dgm:pt>
    <dgm:pt modelId="{8FA25E1A-66E8-418B-A58B-0E8273D9B67F}" type="parTrans" cxnId="{6BCC9EF2-F1EA-4631-8808-9770F60C3CC1}">
      <dgm:prSet/>
      <dgm:spPr/>
      <dgm:t>
        <a:bodyPr/>
        <a:lstStyle/>
        <a:p>
          <a:endParaRPr lang="en-US"/>
        </a:p>
      </dgm:t>
    </dgm:pt>
    <dgm:pt modelId="{1B3060C0-C84D-4244-9CF9-B291FD525449}" type="sibTrans" cxnId="{6BCC9EF2-F1EA-4631-8808-9770F60C3CC1}">
      <dgm:prSet/>
      <dgm:spPr/>
      <dgm:t>
        <a:bodyPr/>
        <a:lstStyle/>
        <a:p>
          <a:endParaRPr lang="en-US"/>
        </a:p>
      </dgm:t>
    </dgm:pt>
    <dgm:pt modelId="{C3A96A4C-F8EA-423C-B746-BE4FCBBE2310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>
              <a:latin typeface="楷体" panose="02010609060101010101" pitchFamily="49" charset="-122"/>
              <a:ea typeface="楷体" panose="02010609060101010101" pitchFamily="49" charset="-122"/>
            </a:rPr>
            <a:t>395mm &amp;</a:t>
          </a:r>
        </a:p>
        <a:p>
          <a:r>
            <a:rPr lang="en-US" dirty="0" smtClean="0">
              <a:latin typeface="楷体" panose="02010609060101010101" pitchFamily="49" charset="-122"/>
              <a:ea typeface="楷体" panose="02010609060101010101" pitchFamily="49" charset="-122"/>
            </a:rPr>
            <a:t>430mm Push MT/</a:t>
          </a:r>
          <a:r>
            <a:rPr lang="en-US" dirty="0" smtClean="0"/>
            <a:t>AMT</a:t>
          </a:r>
          <a:endParaRPr lang="en-US" dirty="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6D10AAFD-60AB-4BCE-9639-D0F7DB615BA0}" type="parTrans" cxnId="{621EB1F3-E637-4290-9529-35F2EBCB9C58}">
      <dgm:prSet/>
      <dgm:spPr/>
      <dgm:t>
        <a:bodyPr/>
        <a:lstStyle/>
        <a:p>
          <a:endParaRPr lang="en-US"/>
        </a:p>
      </dgm:t>
    </dgm:pt>
    <dgm:pt modelId="{896950D9-23E7-4487-9B6B-8F085BBBA74E}" type="sibTrans" cxnId="{621EB1F3-E637-4290-9529-35F2EBCB9C58}">
      <dgm:prSet/>
      <dgm:spPr/>
      <dgm:t>
        <a:bodyPr/>
        <a:lstStyle/>
        <a:p>
          <a:endParaRPr lang="en-US"/>
        </a:p>
      </dgm:t>
    </dgm:pt>
    <dgm:pt modelId="{83E99D90-2D31-4C35-B865-DB95952D6EA4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430mm </a:t>
          </a:r>
        </a:p>
        <a:p>
          <a:r>
            <a:rPr lang="en-US" dirty="0" smtClean="0"/>
            <a:t>Pull </a:t>
          </a:r>
        </a:p>
        <a:p>
          <a:r>
            <a:rPr lang="en-US" dirty="0" smtClean="0">
              <a:latin typeface="楷体" panose="02010609060101010101" pitchFamily="49" charset="-122"/>
              <a:ea typeface="楷体" panose="02010609060101010101" pitchFamily="49" charset="-122"/>
            </a:rPr>
            <a:t>MT/</a:t>
          </a:r>
          <a:r>
            <a:rPr lang="en-US" dirty="0" smtClean="0"/>
            <a:t>AMT</a:t>
          </a:r>
          <a:endParaRPr lang="en-US" dirty="0"/>
        </a:p>
      </dgm:t>
    </dgm:pt>
    <dgm:pt modelId="{FAA8DE44-FA39-46FE-B174-D2FE8DA7701D}" type="parTrans" cxnId="{B98BBDB4-B77E-48B2-B750-D0AF6B32A994}">
      <dgm:prSet/>
      <dgm:spPr/>
      <dgm:t>
        <a:bodyPr/>
        <a:lstStyle/>
        <a:p>
          <a:endParaRPr lang="en-US"/>
        </a:p>
      </dgm:t>
    </dgm:pt>
    <dgm:pt modelId="{2D5A7EDD-8955-427F-9697-5C15C90D5706}" type="sibTrans" cxnId="{B98BBDB4-B77E-48B2-B750-D0AF6B32A994}">
      <dgm:prSet/>
      <dgm:spPr/>
      <dgm:t>
        <a:bodyPr/>
        <a:lstStyle/>
        <a:p>
          <a:endParaRPr lang="en-US"/>
        </a:p>
      </dgm:t>
    </dgm:pt>
    <dgm:pt modelId="{C172F8B8-9270-4286-A030-EDE166786644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>
              <a:latin typeface="楷体" panose="02010609060101010101" pitchFamily="49" charset="-122"/>
              <a:ea typeface="楷体" panose="02010609060101010101" pitchFamily="49" charset="-122"/>
            </a:rPr>
            <a:t>430mm Push </a:t>
          </a:r>
        </a:p>
        <a:p>
          <a:r>
            <a:rPr lang="zh-CN" altLang="en-US" dirty="0" smtClean="0">
              <a:latin typeface="楷体" panose="02010609060101010101" pitchFamily="49" charset="-122"/>
              <a:ea typeface="楷体" panose="02010609060101010101" pitchFamily="49" charset="-122"/>
            </a:rPr>
            <a:t>自调整</a:t>
          </a:r>
          <a:endParaRPr lang="en-US" altLang="zh-CN" dirty="0" smtClean="0">
            <a:latin typeface="楷体" panose="02010609060101010101" pitchFamily="49" charset="-122"/>
            <a:ea typeface="楷体" panose="02010609060101010101" pitchFamily="49" charset="-122"/>
          </a:endParaRPr>
        </a:p>
        <a:p>
          <a:r>
            <a:rPr lang="en-US" dirty="0" smtClean="0">
              <a:latin typeface="楷体" panose="02010609060101010101" pitchFamily="49" charset="-122"/>
              <a:ea typeface="楷体" panose="02010609060101010101" pitchFamily="49" charset="-122"/>
            </a:rPr>
            <a:t>MT/</a:t>
          </a:r>
          <a:r>
            <a:rPr lang="en-US" dirty="0" smtClean="0"/>
            <a:t>AMT</a:t>
          </a:r>
          <a:endParaRPr lang="en-US" dirty="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B9867FA1-0299-489C-BE3B-DB37A2C84597}" type="parTrans" cxnId="{FED317D0-75A0-4245-BDCB-393ABF62DD74}">
      <dgm:prSet/>
      <dgm:spPr/>
      <dgm:t>
        <a:bodyPr/>
        <a:lstStyle/>
        <a:p>
          <a:endParaRPr lang="en-US"/>
        </a:p>
      </dgm:t>
    </dgm:pt>
    <dgm:pt modelId="{C622B5F6-0821-4335-9AA1-44E62EB2A5AC}" type="sibTrans" cxnId="{FED317D0-75A0-4245-BDCB-393ABF62DD74}">
      <dgm:prSet/>
      <dgm:spPr/>
      <dgm:t>
        <a:bodyPr/>
        <a:lstStyle/>
        <a:p>
          <a:endParaRPr lang="en-US"/>
        </a:p>
      </dgm:t>
    </dgm:pt>
    <dgm:pt modelId="{CA116381-AC68-48C6-8C8B-3D9FF9B163C5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>
              <a:latin typeface="楷体" panose="02010609060101010101" pitchFamily="49" charset="-122"/>
              <a:ea typeface="楷体" panose="02010609060101010101" pitchFamily="49" charset="-122"/>
            </a:rPr>
            <a:t>430mm P</a:t>
          </a:r>
          <a:r>
            <a: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rPr>
            <a:t>ull</a:t>
          </a:r>
        </a:p>
        <a:p>
          <a:r>
            <a:rPr lang="zh-CN" altLang="en-US" dirty="0" smtClean="0">
              <a:latin typeface="楷体" panose="02010609060101010101" pitchFamily="49" charset="-122"/>
              <a:ea typeface="楷体" panose="02010609060101010101" pitchFamily="49" charset="-122"/>
            </a:rPr>
            <a:t>陶瓷材料</a:t>
          </a:r>
          <a:endParaRPr lang="en-US" altLang="zh-CN" dirty="0" smtClean="0">
            <a:latin typeface="楷体" panose="02010609060101010101" pitchFamily="49" charset="-122"/>
            <a:ea typeface="楷体" panose="02010609060101010101" pitchFamily="49" charset="-122"/>
          </a:endParaRPr>
        </a:p>
        <a:p>
          <a:r>
            <a:rPr lang="en-US" dirty="0" smtClean="0">
              <a:latin typeface="楷体" panose="02010609060101010101" pitchFamily="49" charset="-122"/>
              <a:ea typeface="楷体" panose="02010609060101010101" pitchFamily="49" charset="-122"/>
            </a:rPr>
            <a:t>MT</a:t>
          </a:r>
          <a:endParaRPr lang="en-US" dirty="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84F7CA1E-344F-4A89-A799-5B03513E4254}" type="parTrans" cxnId="{9325A76B-9058-48C5-A8A5-891EFF08CE71}">
      <dgm:prSet/>
      <dgm:spPr/>
      <dgm:t>
        <a:bodyPr/>
        <a:lstStyle/>
        <a:p>
          <a:endParaRPr lang="en-US"/>
        </a:p>
      </dgm:t>
    </dgm:pt>
    <dgm:pt modelId="{04400F60-9194-4F03-87B1-D4027F143625}" type="sibTrans" cxnId="{9325A76B-9058-48C5-A8A5-891EFF08CE71}">
      <dgm:prSet/>
      <dgm:spPr/>
      <dgm:t>
        <a:bodyPr/>
        <a:lstStyle/>
        <a:p>
          <a:endParaRPr lang="en-US"/>
        </a:p>
      </dgm:t>
    </dgm:pt>
    <dgm:pt modelId="{F70CF3A7-D40E-4A03-ACFA-15FFAF25BCA2}" type="pres">
      <dgm:prSet presAssocID="{9483B5C3-16B6-428A-B038-C337EF461264}" presName="Name0" presStyleCnt="0">
        <dgm:presLayoutVars>
          <dgm:dir/>
          <dgm:resizeHandles val="exact"/>
        </dgm:presLayoutVars>
      </dgm:prSet>
      <dgm:spPr/>
    </dgm:pt>
    <dgm:pt modelId="{034EAD12-C331-42C7-9559-2B3BC94E9C12}" type="pres">
      <dgm:prSet presAssocID="{9483B5C3-16B6-428A-B038-C337EF461264}" presName="bkgdShp" presStyleLbl="alignAccFollowNode1" presStyleIdx="0" presStyleCnt="1" custLinFactNeighborY="5015"/>
      <dgm:spPr>
        <a:solidFill>
          <a:srgbClr val="CBD3EA">
            <a:alpha val="89804"/>
          </a:srgbClr>
        </a:solidFill>
        <a:ln>
          <a:solidFill>
            <a:srgbClr val="00B0F0">
              <a:alpha val="90000"/>
            </a:srgbClr>
          </a:solidFill>
        </a:ln>
      </dgm:spPr>
      <dgm:t>
        <a:bodyPr/>
        <a:lstStyle/>
        <a:p>
          <a:endParaRPr lang="zh-CN" altLang="en-US"/>
        </a:p>
      </dgm:t>
    </dgm:pt>
    <dgm:pt modelId="{2A739FE6-DECD-4680-9080-DA59C10E9F1B}" type="pres">
      <dgm:prSet presAssocID="{9483B5C3-16B6-428A-B038-C337EF461264}" presName="linComp" presStyleCnt="0"/>
      <dgm:spPr/>
    </dgm:pt>
    <dgm:pt modelId="{2C462D80-2334-43DC-A20A-7F05B53936E4}" type="pres">
      <dgm:prSet presAssocID="{F4F6621E-D112-49F1-ADEB-CEB64806718C}" presName="compNode" presStyleCnt="0"/>
      <dgm:spPr/>
    </dgm:pt>
    <dgm:pt modelId="{CEB60D16-6191-4B13-AA33-6B7FCA27F709}" type="pres">
      <dgm:prSet presAssocID="{F4F6621E-D112-49F1-ADEB-CEB64806718C}" presName="node" presStyleLbl="node1" presStyleIdx="0" presStyleCnt="5" custScaleY="70847" custLinFactNeighborX="-2780" custLinFactNeighborY="-250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3ED6FF-BAA0-4F5E-9D88-06DBAC7FF433}" type="pres">
      <dgm:prSet presAssocID="{F4F6621E-D112-49F1-ADEB-CEB64806718C}" presName="invisiNode" presStyleLbl="node1" presStyleIdx="0" presStyleCnt="5"/>
      <dgm:spPr/>
    </dgm:pt>
    <dgm:pt modelId="{BDC03BD8-A94B-463F-ACA1-8A374745FA63}" type="pres">
      <dgm:prSet presAssocID="{F4F6621E-D112-49F1-ADEB-CEB64806718C}" presName="imagNode" presStyleLbl="fgImgPlace1" presStyleIdx="0" presStyleCnt="5"/>
      <dgm:spPr>
        <a:solidFill>
          <a:srgbClr val="00B0F0"/>
        </a:solidFill>
      </dgm:spPr>
    </dgm:pt>
    <dgm:pt modelId="{8A636B2A-506C-4DB5-B86B-86DEE2C8FB65}" type="pres">
      <dgm:prSet presAssocID="{1B3060C0-C84D-4244-9CF9-B291FD52544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71E73ED-C1AB-4774-9C78-B0D311E448EB}" type="pres">
      <dgm:prSet presAssocID="{C3A96A4C-F8EA-423C-B746-BE4FCBBE2310}" presName="compNode" presStyleCnt="0"/>
      <dgm:spPr/>
    </dgm:pt>
    <dgm:pt modelId="{BDE6A4EB-1839-4B2C-839B-C372D9867714}" type="pres">
      <dgm:prSet presAssocID="{C3A96A4C-F8EA-423C-B746-BE4FCBBE2310}" presName="node" presStyleLbl="node1" presStyleIdx="1" presStyleCnt="5" custScaleY="70847" custLinFactNeighborX="-2780" custLinFactNeighborY="-250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7C42F7-6266-4C62-B519-BB04305CD794}" type="pres">
      <dgm:prSet presAssocID="{C3A96A4C-F8EA-423C-B746-BE4FCBBE2310}" presName="invisiNode" presStyleLbl="node1" presStyleIdx="1" presStyleCnt="5"/>
      <dgm:spPr/>
    </dgm:pt>
    <dgm:pt modelId="{CD681BD2-71AA-4C75-98E9-EB7488E58814}" type="pres">
      <dgm:prSet presAssocID="{C3A96A4C-F8EA-423C-B746-BE4FCBBE2310}" presName="imagNode" presStyleLbl="fgImgPlace1" presStyleIdx="1" presStyleCnt="5"/>
      <dgm:spPr>
        <a:solidFill>
          <a:srgbClr val="00B0F0"/>
        </a:solidFill>
      </dgm:spPr>
    </dgm:pt>
    <dgm:pt modelId="{8EE43F46-8EF6-4598-A305-31FBCA42B479}" type="pres">
      <dgm:prSet presAssocID="{896950D9-23E7-4487-9B6B-8F085BBBA74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275E53F-706A-4E1E-BDCB-C8E4BD1A51A2}" type="pres">
      <dgm:prSet presAssocID="{83E99D90-2D31-4C35-B865-DB95952D6EA4}" presName="compNode" presStyleCnt="0"/>
      <dgm:spPr/>
    </dgm:pt>
    <dgm:pt modelId="{44F370C9-8CD5-4E5E-992D-09C527CAB295}" type="pres">
      <dgm:prSet presAssocID="{83E99D90-2D31-4C35-B865-DB95952D6EA4}" presName="node" presStyleLbl="node1" presStyleIdx="2" presStyleCnt="5" custScaleY="70847" custLinFactNeighborX="-2780" custLinFactNeighborY="-250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883B97-F2CB-406F-B818-E512DE2DC2CB}" type="pres">
      <dgm:prSet presAssocID="{83E99D90-2D31-4C35-B865-DB95952D6EA4}" presName="invisiNode" presStyleLbl="node1" presStyleIdx="2" presStyleCnt="5"/>
      <dgm:spPr/>
    </dgm:pt>
    <dgm:pt modelId="{07B78560-008D-4011-82D1-8BBE5CAC3CFF}" type="pres">
      <dgm:prSet presAssocID="{83E99D90-2D31-4C35-B865-DB95952D6EA4}" presName="imagNode" presStyleLbl="fgImgPlace1" presStyleIdx="2" presStyleCnt="5"/>
      <dgm:spPr>
        <a:solidFill>
          <a:srgbClr val="00B0F0"/>
        </a:solidFill>
      </dgm:spPr>
    </dgm:pt>
    <dgm:pt modelId="{CD5D5284-A99B-4042-A902-E41C00774088}" type="pres">
      <dgm:prSet presAssocID="{2D5A7EDD-8955-427F-9697-5C15C90D570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6C57AA6-651B-492B-818E-B4CFA849754A}" type="pres">
      <dgm:prSet presAssocID="{C172F8B8-9270-4286-A030-EDE166786644}" presName="compNode" presStyleCnt="0"/>
      <dgm:spPr/>
    </dgm:pt>
    <dgm:pt modelId="{0C46DDA4-214E-4AE2-BB6C-0B7789F07036}" type="pres">
      <dgm:prSet presAssocID="{C172F8B8-9270-4286-A030-EDE166786644}" presName="node" presStyleLbl="node1" presStyleIdx="3" presStyleCnt="5" custScaleY="70847" custLinFactNeighborX="-2780" custLinFactNeighborY="-250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DF26F-4C26-4B5C-BC10-A114DED51D79}" type="pres">
      <dgm:prSet presAssocID="{C172F8B8-9270-4286-A030-EDE166786644}" presName="invisiNode" presStyleLbl="node1" presStyleIdx="3" presStyleCnt="5"/>
      <dgm:spPr/>
    </dgm:pt>
    <dgm:pt modelId="{18121F2F-1A11-47CA-93BD-CA418D68C09F}" type="pres">
      <dgm:prSet presAssocID="{C172F8B8-9270-4286-A030-EDE166786644}" presName="imagNode" presStyleLbl="fgImgPlace1" presStyleIdx="3" presStyleCnt="5"/>
      <dgm:spPr>
        <a:solidFill>
          <a:srgbClr val="00B0F0"/>
        </a:solidFill>
      </dgm:spPr>
    </dgm:pt>
    <dgm:pt modelId="{9DF70478-0CFA-47E5-8B25-6D90B7C4FC08}" type="pres">
      <dgm:prSet presAssocID="{C622B5F6-0821-4335-9AA1-44E62EB2A5A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3A7AA50-0F63-416A-8185-B9A4632EC763}" type="pres">
      <dgm:prSet presAssocID="{CA116381-AC68-48C6-8C8B-3D9FF9B163C5}" presName="compNode" presStyleCnt="0"/>
      <dgm:spPr/>
    </dgm:pt>
    <dgm:pt modelId="{6913C6EC-ED52-4C2C-9679-611CBD34F390}" type="pres">
      <dgm:prSet presAssocID="{CA116381-AC68-48C6-8C8B-3D9FF9B163C5}" presName="node" presStyleLbl="node1" presStyleIdx="4" presStyleCnt="5" custScaleY="70847" custLinFactNeighborX="-2780" custLinFactNeighborY="-250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854A4F-9B18-4C2E-9506-7C05AB463C8D}" type="pres">
      <dgm:prSet presAssocID="{CA116381-AC68-48C6-8C8B-3D9FF9B163C5}" presName="invisiNode" presStyleLbl="node1" presStyleIdx="4" presStyleCnt="5"/>
      <dgm:spPr/>
    </dgm:pt>
    <dgm:pt modelId="{0B5CD8D7-D498-482E-B1B7-5CBC183DB6B9}" type="pres">
      <dgm:prSet presAssocID="{CA116381-AC68-48C6-8C8B-3D9FF9B163C5}" presName="imagNode" presStyleLbl="fgImgPlace1" presStyleIdx="4" presStyleCnt="5"/>
      <dgm:spPr>
        <a:solidFill>
          <a:srgbClr val="00B0F0"/>
        </a:solidFill>
      </dgm:spPr>
    </dgm:pt>
  </dgm:ptLst>
  <dgm:cxnLst>
    <dgm:cxn modelId="{845590D3-E140-4635-A8FF-EFFA1EE9155C}" type="presOf" srcId="{83E99D90-2D31-4C35-B865-DB95952D6EA4}" destId="{44F370C9-8CD5-4E5E-992D-09C527CAB295}" srcOrd="0" destOrd="0" presId="urn:microsoft.com/office/officeart/2005/8/layout/pList2#1"/>
    <dgm:cxn modelId="{026A0B0F-BD14-4C98-B062-8C226F1D020A}" type="presOf" srcId="{CA116381-AC68-48C6-8C8B-3D9FF9B163C5}" destId="{6913C6EC-ED52-4C2C-9679-611CBD34F390}" srcOrd="0" destOrd="0" presId="urn:microsoft.com/office/officeart/2005/8/layout/pList2#1"/>
    <dgm:cxn modelId="{FED317D0-75A0-4245-BDCB-393ABF62DD74}" srcId="{9483B5C3-16B6-428A-B038-C337EF461264}" destId="{C172F8B8-9270-4286-A030-EDE166786644}" srcOrd="3" destOrd="0" parTransId="{B9867FA1-0299-489C-BE3B-DB37A2C84597}" sibTransId="{C622B5F6-0821-4335-9AA1-44E62EB2A5AC}"/>
    <dgm:cxn modelId="{699ACC06-73C9-4E1B-8E33-CA052EEB5825}" type="presOf" srcId="{2D5A7EDD-8955-427F-9697-5C15C90D5706}" destId="{CD5D5284-A99B-4042-A902-E41C00774088}" srcOrd="0" destOrd="0" presId="urn:microsoft.com/office/officeart/2005/8/layout/pList2#1"/>
    <dgm:cxn modelId="{621EB1F3-E637-4290-9529-35F2EBCB9C58}" srcId="{9483B5C3-16B6-428A-B038-C337EF461264}" destId="{C3A96A4C-F8EA-423C-B746-BE4FCBBE2310}" srcOrd="1" destOrd="0" parTransId="{6D10AAFD-60AB-4BCE-9639-D0F7DB615BA0}" sibTransId="{896950D9-23E7-4487-9B6B-8F085BBBA74E}"/>
    <dgm:cxn modelId="{F859ED27-BBA9-4F43-9F70-0AF89FD6F1B1}" type="presOf" srcId="{F4F6621E-D112-49F1-ADEB-CEB64806718C}" destId="{CEB60D16-6191-4B13-AA33-6B7FCA27F709}" srcOrd="0" destOrd="0" presId="urn:microsoft.com/office/officeart/2005/8/layout/pList2#1"/>
    <dgm:cxn modelId="{B98BBDB4-B77E-48B2-B750-D0AF6B32A994}" srcId="{9483B5C3-16B6-428A-B038-C337EF461264}" destId="{83E99D90-2D31-4C35-B865-DB95952D6EA4}" srcOrd="2" destOrd="0" parTransId="{FAA8DE44-FA39-46FE-B174-D2FE8DA7701D}" sibTransId="{2D5A7EDD-8955-427F-9697-5C15C90D5706}"/>
    <dgm:cxn modelId="{FB8839AB-299A-46BB-8D3A-08084FAA82D1}" type="presOf" srcId="{C3A96A4C-F8EA-423C-B746-BE4FCBBE2310}" destId="{BDE6A4EB-1839-4B2C-839B-C372D9867714}" srcOrd="0" destOrd="0" presId="urn:microsoft.com/office/officeart/2005/8/layout/pList2#1"/>
    <dgm:cxn modelId="{6BCC9EF2-F1EA-4631-8808-9770F60C3CC1}" srcId="{9483B5C3-16B6-428A-B038-C337EF461264}" destId="{F4F6621E-D112-49F1-ADEB-CEB64806718C}" srcOrd="0" destOrd="0" parTransId="{8FA25E1A-66E8-418B-A58B-0E8273D9B67F}" sibTransId="{1B3060C0-C84D-4244-9CF9-B291FD525449}"/>
    <dgm:cxn modelId="{64D87E5E-4360-4370-B454-E1C04FC4D51B}" type="presOf" srcId="{C622B5F6-0821-4335-9AA1-44E62EB2A5AC}" destId="{9DF70478-0CFA-47E5-8B25-6D90B7C4FC08}" srcOrd="0" destOrd="0" presId="urn:microsoft.com/office/officeart/2005/8/layout/pList2#1"/>
    <dgm:cxn modelId="{B48D2F34-5665-4D85-B0A1-0DDAAB182651}" type="presOf" srcId="{896950D9-23E7-4487-9B6B-8F085BBBA74E}" destId="{8EE43F46-8EF6-4598-A305-31FBCA42B479}" srcOrd="0" destOrd="0" presId="urn:microsoft.com/office/officeart/2005/8/layout/pList2#1"/>
    <dgm:cxn modelId="{70FB701B-A519-4F65-A7BB-FF7727D6368E}" type="presOf" srcId="{1B3060C0-C84D-4244-9CF9-B291FD525449}" destId="{8A636B2A-506C-4DB5-B86B-86DEE2C8FB65}" srcOrd="0" destOrd="0" presId="urn:microsoft.com/office/officeart/2005/8/layout/pList2#1"/>
    <dgm:cxn modelId="{48ECB6EE-983D-413E-BE4E-90EAAB0B3577}" type="presOf" srcId="{9483B5C3-16B6-428A-B038-C337EF461264}" destId="{F70CF3A7-D40E-4A03-ACFA-15FFAF25BCA2}" srcOrd="0" destOrd="0" presId="urn:microsoft.com/office/officeart/2005/8/layout/pList2#1"/>
    <dgm:cxn modelId="{184509D0-5E40-42E0-97C1-852A33A67643}" type="presOf" srcId="{C172F8B8-9270-4286-A030-EDE166786644}" destId="{0C46DDA4-214E-4AE2-BB6C-0B7789F07036}" srcOrd="0" destOrd="0" presId="urn:microsoft.com/office/officeart/2005/8/layout/pList2#1"/>
    <dgm:cxn modelId="{9325A76B-9058-48C5-A8A5-891EFF08CE71}" srcId="{9483B5C3-16B6-428A-B038-C337EF461264}" destId="{CA116381-AC68-48C6-8C8B-3D9FF9B163C5}" srcOrd="4" destOrd="0" parTransId="{84F7CA1E-344F-4A89-A799-5B03513E4254}" sibTransId="{04400F60-9194-4F03-87B1-D4027F143625}"/>
    <dgm:cxn modelId="{66551EAD-C30A-408C-9AFE-6334867BA405}" type="presParOf" srcId="{F70CF3A7-D40E-4A03-ACFA-15FFAF25BCA2}" destId="{034EAD12-C331-42C7-9559-2B3BC94E9C12}" srcOrd="0" destOrd="0" presId="urn:microsoft.com/office/officeart/2005/8/layout/pList2#1"/>
    <dgm:cxn modelId="{38EB2B66-E9BD-4704-827C-FB6815D688AB}" type="presParOf" srcId="{F70CF3A7-D40E-4A03-ACFA-15FFAF25BCA2}" destId="{2A739FE6-DECD-4680-9080-DA59C10E9F1B}" srcOrd="1" destOrd="0" presId="urn:microsoft.com/office/officeart/2005/8/layout/pList2#1"/>
    <dgm:cxn modelId="{5CCDBC2D-5771-4405-88A0-EEF6D7C8F6FF}" type="presParOf" srcId="{2A739FE6-DECD-4680-9080-DA59C10E9F1B}" destId="{2C462D80-2334-43DC-A20A-7F05B53936E4}" srcOrd="0" destOrd="0" presId="urn:microsoft.com/office/officeart/2005/8/layout/pList2#1"/>
    <dgm:cxn modelId="{0185C192-D2C3-4719-94C8-0EEEAB81EC98}" type="presParOf" srcId="{2C462D80-2334-43DC-A20A-7F05B53936E4}" destId="{CEB60D16-6191-4B13-AA33-6B7FCA27F709}" srcOrd="0" destOrd="0" presId="urn:microsoft.com/office/officeart/2005/8/layout/pList2#1"/>
    <dgm:cxn modelId="{C85333EC-45FC-4B43-92AD-AB7CE2EB8391}" type="presParOf" srcId="{2C462D80-2334-43DC-A20A-7F05B53936E4}" destId="{B33ED6FF-BAA0-4F5E-9D88-06DBAC7FF433}" srcOrd="1" destOrd="0" presId="urn:microsoft.com/office/officeart/2005/8/layout/pList2#1"/>
    <dgm:cxn modelId="{4158CE6F-4322-4587-8A5D-3A08DCF18EE0}" type="presParOf" srcId="{2C462D80-2334-43DC-A20A-7F05B53936E4}" destId="{BDC03BD8-A94B-463F-ACA1-8A374745FA63}" srcOrd="2" destOrd="0" presId="urn:microsoft.com/office/officeart/2005/8/layout/pList2#1"/>
    <dgm:cxn modelId="{A1A5DBBE-ED8B-433A-814E-12E0CD4B4B3E}" type="presParOf" srcId="{2A739FE6-DECD-4680-9080-DA59C10E9F1B}" destId="{8A636B2A-506C-4DB5-B86B-86DEE2C8FB65}" srcOrd="1" destOrd="0" presId="urn:microsoft.com/office/officeart/2005/8/layout/pList2#1"/>
    <dgm:cxn modelId="{EAC3B194-AB76-4CDA-B7F2-25204BAEDBDB}" type="presParOf" srcId="{2A739FE6-DECD-4680-9080-DA59C10E9F1B}" destId="{971E73ED-C1AB-4774-9C78-B0D311E448EB}" srcOrd="2" destOrd="0" presId="urn:microsoft.com/office/officeart/2005/8/layout/pList2#1"/>
    <dgm:cxn modelId="{F6826F4E-4192-48B4-9D6C-1E1A149461DD}" type="presParOf" srcId="{971E73ED-C1AB-4774-9C78-B0D311E448EB}" destId="{BDE6A4EB-1839-4B2C-839B-C372D9867714}" srcOrd="0" destOrd="0" presId="urn:microsoft.com/office/officeart/2005/8/layout/pList2#1"/>
    <dgm:cxn modelId="{E1CAFEBA-A633-4128-A06D-9A172F44EBBC}" type="presParOf" srcId="{971E73ED-C1AB-4774-9C78-B0D311E448EB}" destId="{877C42F7-6266-4C62-B519-BB04305CD794}" srcOrd="1" destOrd="0" presId="urn:microsoft.com/office/officeart/2005/8/layout/pList2#1"/>
    <dgm:cxn modelId="{B71C1309-E11B-4133-87EA-2DD0B8DE513E}" type="presParOf" srcId="{971E73ED-C1AB-4774-9C78-B0D311E448EB}" destId="{CD681BD2-71AA-4C75-98E9-EB7488E58814}" srcOrd="2" destOrd="0" presId="urn:microsoft.com/office/officeart/2005/8/layout/pList2#1"/>
    <dgm:cxn modelId="{D986BFCC-0268-421D-BEB4-45A8C2CE9F13}" type="presParOf" srcId="{2A739FE6-DECD-4680-9080-DA59C10E9F1B}" destId="{8EE43F46-8EF6-4598-A305-31FBCA42B479}" srcOrd="3" destOrd="0" presId="urn:microsoft.com/office/officeart/2005/8/layout/pList2#1"/>
    <dgm:cxn modelId="{BC502894-A95A-4D48-9875-A3C180D9EBB6}" type="presParOf" srcId="{2A739FE6-DECD-4680-9080-DA59C10E9F1B}" destId="{7275E53F-706A-4E1E-BDCB-C8E4BD1A51A2}" srcOrd="4" destOrd="0" presId="urn:microsoft.com/office/officeart/2005/8/layout/pList2#1"/>
    <dgm:cxn modelId="{8A08EA03-B89F-4AF8-BA06-5C10FF30CB76}" type="presParOf" srcId="{7275E53F-706A-4E1E-BDCB-C8E4BD1A51A2}" destId="{44F370C9-8CD5-4E5E-992D-09C527CAB295}" srcOrd="0" destOrd="0" presId="urn:microsoft.com/office/officeart/2005/8/layout/pList2#1"/>
    <dgm:cxn modelId="{80EFED60-F0E9-4A47-AB95-F512AA4588BA}" type="presParOf" srcId="{7275E53F-706A-4E1E-BDCB-C8E4BD1A51A2}" destId="{B7883B97-F2CB-406F-B818-E512DE2DC2CB}" srcOrd="1" destOrd="0" presId="urn:microsoft.com/office/officeart/2005/8/layout/pList2#1"/>
    <dgm:cxn modelId="{5316423B-F85D-484C-91B4-60DE6E63A61C}" type="presParOf" srcId="{7275E53F-706A-4E1E-BDCB-C8E4BD1A51A2}" destId="{07B78560-008D-4011-82D1-8BBE5CAC3CFF}" srcOrd="2" destOrd="0" presId="urn:microsoft.com/office/officeart/2005/8/layout/pList2#1"/>
    <dgm:cxn modelId="{4075820B-2B3C-4015-951A-190DD35F1A7D}" type="presParOf" srcId="{2A739FE6-DECD-4680-9080-DA59C10E9F1B}" destId="{CD5D5284-A99B-4042-A902-E41C00774088}" srcOrd="5" destOrd="0" presId="urn:microsoft.com/office/officeart/2005/8/layout/pList2#1"/>
    <dgm:cxn modelId="{7651306D-6B01-47BB-BF76-425A0F684B57}" type="presParOf" srcId="{2A739FE6-DECD-4680-9080-DA59C10E9F1B}" destId="{B6C57AA6-651B-492B-818E-B4CFA849754A}" srcOrd="6" destOrd="0" presId="urn:microsoft.com/office/officeart/2005/8/layout/pList2#1"/>
    <dgm:cxn modelId="{A6EF06C9-FDEA-4281-AF68-2C3914E1C6D5}" type="presParOf" srcId="{B6C57AA6-651B-492B-818E-B4CFA849754A}" destId="{0C46DDA4-214E-4AE2-BB6C-0B7789F07036}" srcOrd="0" destOrd="0" presId="urn:microsoft.com/office/officeart/2005/8/layout/pList2#1"/>
    <dgm:cxn modelId="{7D84BF1D-C216-485C-ABAC-44879814965B}" type="presParOf" srcId="{B6C57AA6-651B-492B-818E-B4CFA849754A}" destId="{496DF26F-4C26-4B5C-BC10-A114DED51D79}" srcOrd="1" destOrd="0" presId="urn:microsoft.com/office/officeart/2005/8/layout/pList2#1"/>
    <dgm:cxn modelId="{E1FFF233-A535-477B-839B-15499F2EFA3A}" type="presParOf" srcId="{B6C57AA6-651B-492B-818E-B4CFA849754A}" destId="{18121F2F-1A11-47CA-93BD-CA418D68C09F}" srcOrd="2" destOrd="0" presId="urn:microsoft.com/office/officeart/2005/8/layout/pList2#1"/>
    <dgm:cxn modelId="{AF0479B6-F613-4F78-9576-4349B98C228A}" type="presParOf" srcId="{2A739FE6-DECD-4680-9080-DA59C10E9F1B}" destId="{9DF70478-0CFA-47E5-8B25-6D90B7C4FC08}" srcOrd="7" destOrd="0" presId="urn:microsoft.com/office/officeart/2005/8/layout/pList2#1"/>
    <dgm:cxn modelId="{6E699CD5-B990-4E57-8638-8382F09C9A07}" type="presParOf" srcId="{2A739FE6-DECD-4680-9080-DA59C10E9F1B}" destId="{F3A7AA50-0F63-416A-8185-B9A4632EC763}" srcOrd="8" destOrd="0" presId="urn:microsoft.com/office/officeart/2005/8/layout/pList2#1"/>
    <dgm:cxn modelId="{BB1BBB0B-9BE7-48EC-B376-6E922B91587C}" type="presParOf" srcId="{F3A7AA50-0F63-416A-8185-B9A4632EC763}" destId="{6913C6EC-ED52-4C2C-9679-611CBD34F390}" srcOrd="0" destOrd="0" presId="urn:microsoft.com/office/officeart/2005/8/layout/pList2#1"/>
    <dgm:cxn modelId="{AB321833-F95C-4EB1-A9AF-00579216FB49}" type="presParOf" srcId="{F3A7AA50-0F63-416A-8185-B9A4632EC763}" destId="{8D854A4F-9B18-4C2E-9506-7C05AB463C8D}" srcOrd="1" destOrd="0" presId="urn:microsoft.com/office/officeart/2005/8/layout/pList2#1"/>
    <dgm:cxn modelId="{ACA5E5FF-83A5-4FD3-9744-58C8335EBD55}" type="presParOf" srcId="{F3A7AA50-0F63-416A-8185-B9A4632EC763}" destId="{0B5CD8D7-D498-482E-B1B7-5CBC183DB6B9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4EAD12-C331-42C7-9559-2B3BC94E9C12}">
      <dsp:nvSpPr>
        <dsp:cNvPr id="0" name=""/>
        <dsp:cNvSpPr/>
      </dsp:nvSpPr>
      <dsp:spPr>
        <a:xfrm>
          <a:off x="0" y="128867"/>
          <a:ext cx="8407427" cy="1360951"/>
        </a:xfrm>
        <a:prstGeom prst="roundRect">
          <a:avLst>
            <a:gd name="adj" fmla="val 10000"/>
          </a:avLst>
        </a:prstGeom>
        <a:solidFill>
          <a:srgbClr val="CBD3EA">
            <a:alpha val="89804"/>
          </a:srgbClr>
        </a:solidFill>
        <a:ln w="25400" cap="flat" cmpd="sng" algn="ctr">
          <a:solidFill>
            <a:srgbClr val="00B0F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C03BD8-A94B-463F-ACA1-8A374745FA63}">
      <dsp:nvSpPr>
        <dsp:cNvPr id="0" name=""/>
        <dsp:cNvSpPr/>
      </dsp:nvSpPr>
      <dsp:spPr>
        <a:xfrm>
          <a:off x="254924" y="363307"/>
          <a:ext cx="1462514" cy="998030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B60D16-6191-4B13-AA33-6B7FCA27F709}">
      <dsp:nvSpPr>
        <dsp:cNvPr id="0" name=""/>
        <dsp:cNvSpPr/>
      </dsp:nvSpPr>
      <dsp:spPr>
        <a:xfrm rot="10800000">
          <a:off x="214266" y="1368151"/>
          <a:ext cx="1462514" cy="1178458"/>
        </a:xfrm>
        <a:prstGeom prst="round2SameRect">
          <a:avLst>
            <a:gd name="adj1" fmla="val 10500"/>
            <a:gd name="adj2" fmla="val 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430mm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Pull MT</a:t>
          </a:r>
        </a:p>
      </dsp:txBody>
      <dsp:txXfrm rot="10800000">
        <a:off x="214266" y="1368151"/>
        <a:ext cx="1462514" cy="1178458"/>
      </dsp:txXfrm>
    </dsp:sp>
    <dsp:sp modelId="{CD681BD2-71AA-4C75-98E9-EB7488E58814}">
      <dsp:nvSpPr>
        <dsp:cNvPr id="0" name=""/>
        <dsp:cNvSpPr/>
      </dsp:nvSpPr>
      <dsp:spPr>
        <a:xfrm>
          <a:off x="1863690" y="363307"/>
          <a:ext cx="1462514" cy="998030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6A4EB-1839-4B2C-839B-C372D9867714}">
      <dsp:nvSpPr>
        <dsp:cNvPr id="0" name=""/>
        <dsp:cNvSpPr/>
      </dsp:nvSpPr>
      <dsp:spPr>
        <a:xfrm rot="10800000">
          <a:off x="1823032" y="1368151"/>
          <a:ext cx="1462514" cy="1178458"/>
        </a:xfrm>
        <a:prstGeom prst="round2SameRect">
          <a:avLst>
            <a:gd name="adj1" fmla="val 10500"/>
            <a:gd name="adj2" fmla="val 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395mm &amp;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430mm Push MT/</a:t>
          </a:r>
          <a:r>
            <a:rPr lang="en-US" sz="1600" kern="1200" dirty="0" smtClean="0"/>
            <a:t>AMT</a:t>
          </a:r>
          <a:endParaRPr lang="en-US" sz="1600" kern="1200" dirty="0"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 rot="10800000">
        <a:off x="1823032" y="1368151"/>
        <a:ext cx="1462514" cy="1178458"/>
      </dsp:txXfrm>
    </dsp:sp>
    <dsp:sp modelId="{07B78560-008D-4011-82D1-8BBE5CAC3CFF}">
      <dsp:nvSpPr>
        <dsp:cNvPr id="0" name=""/>
        <dsp:cNvSpPr/>
      </dsp:nvSpPr>
      <dsp:spPr>
        <a:xfrm>
          <a:off x="3472456" y="363307"/>
          <a:ext cx="1462514" cy="998030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F370C9-8CD5-4E5E-992D-09C527CAB295}">
      <dsp:nvSpPr>
        <dsp:cNvPr id="0" name=""/>
        <dsp:cNvSpPr/>
      </dsp:nvSpPr>
      <dsp:spPr>
        <a:xfrm rot="10800000">
          <a:off x="3431798" y="1368151"/>
          <a:ext cx="1462514" cy="1178458"/>
        </a:xfrm>
        <a:prstGeom prst="round2SameRect">
          <a:avLst>
            <a:gd name="adj1" fmla="val 10500"/>
            <a:gd name="adj2" fmla="val 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430mm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Pull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MT/</a:t>
          </a:r>
          <a:r>
            <a:rPr lang="en-US" sz="1600" kern="1200" dirty="0" smtClean="0"/>
            <a:t>AMT</a:t>
          </a:r>
          <a:endParaRPr lang="en-US" sz="1600" kern="1200" dirty="0"/>
        </a:p>
      </dsp:txBody>
      <dsp:txXfrm rot="10800000">
        <a:off x="3431798" y="1368151"/>
        <a:ext cx="1462514" cy="1178458"/>
      </dsp:txXfrm>
    </dsp:sp>
    <dsp:sp modelId="{18121F2F-1A11-47CA-93BD-CA418D68C09F}">
      <dsp:nvSpPr>
        <dsp:cNvPr id="0" name=""/>
        <dsp:cNvSpPr/>
      </dsp:nvSpPr>
      <dsp:spPr>
        <a:xfrm>
          <a:off x="5081222" y="363307"/>
          <a:ext cx="1462514" cy="998030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46DDA4-214E-4AE2-BB6C-0B7789F07036}">
      <dsp:nvSpPr>
        <dsp:cNvPr id="0" name=""/>
        <dsp:cNvSpPr/>
      </dsp:nvSpPr>
      <dsp:spPr>
        <a:xfrm rot="10800000">
          <a:off x="5040564" y="1368151"/>
          <a:ext cx="1462514" cy="1178458"/>
        </a:xfrm>
        <a:prstGeom prst="round2SameRect">
          <a:avLst>
            <a:gd name="adj1" fmla="val 10500"/>
            <a:gd name="adj2" fmla="val 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430mm Push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自调整</a:t>
          </a:r>
          <a:endParaRPr lang="en-US" altLang="zh-CN" sz="1600" kern="1200" dirty="0" smtClean="0">
            <a:latin typeface="楷体" panose="02010609060101010101" pitchFamily="49" charset="-122"/>
            <a:ea typeface="楷体" panose="02010609060101010101" pitchFamily="49" charset="-122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MT/</a:t>
          </a:r>
          <a:r>
            <a:rPr lang="en-US" sz="1600" kern="1200" dirty="0" smtClean="0"/>
            <a:t>AMT</a:t>
          </a:r>
          <a:endParaRPr lang="en-US" sz="1600" kern="1200" dirty="0"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 rot="10800000">
        <a:off x="5040564" y="1368151"/>
        <a:ext cx="1462514" cy="1178458"/>
      </dsp:txXfrm>
    </dsp:sp>
    <dsp:sp modelId="{0B5CD8D7-D498-482E-B1B7-5CBC183DB6B9}">
      <dsp:nvSpPr>
        <dsp:cNvPr id="0" name=""/>
        <dsp:cNvSpPr/>
      </dsp:nvSpPr>
      <dsp:spPr>
        <a:xfrm>
          <a:off x="6689988" y="363307"/>
          <a:ext cx="1462514" cy="998030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13C6EC-ED52-4C2C-9679-611CBD34F390}">
      <dsp:nvSpPr>
        <dsp:cNvPr id="0" name=""/>
        <dsp:cNvSpPr/>
      </dsp:nvSpPr>
      <dsp:spPr>
        <a:xfrm rot="10800000">
          <a:off x="6649330" y="1368151"/>
          <a:ext cx="1462514" cy="1178458"/>
        </a:xfrm>
        <a:prstGeom prst="round2SameRect">
          <a:avLst>
            <a:gd name="adj1" fmla="val 10500"/>
            <a:gd name="adj2" fmla="val 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430mm P</a:t>
          </a:r>
          <a:r>
            <a:rPr lang="en-US" altLang="zh-CN" sz="16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ull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陶瓷材料</a:t>
          </a:r>
          <a:endParaRPr lang="en-US" altLang="zh-CN" sz="1600" kern="1200" dirty="0" smtClean="0">
            <a:latin typeface="楷体" panose="02010609060101010101" pitchFamily="49" charset="-122"/>
            <a:ea typeface="楷体" panose="02010609060101010101" pitchFamily="49" charset="-122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MT</a:t>
          </a:r>
          <a:endParaRPr lang="en-US" sz="1600" kern="1200" dirty="0"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 rot="10800000">
        <a:off x="6649330" y="1368151"/>
        <a:ext cx="1462514" cy="11784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CE1BCF8-3362-4C9A-B69C-E05050A905BD}" type="datetimeFigureOut">
              <a:rPr lang="zh-CN" altLang="en-US"/>
              <a:pPr>
                <a:defRPr/>
              </a:pPr>
              <a:t>2022/5/18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26E00A4-775F-4A24-A604-AAEC8F16A53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0.jpe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C8CEF-F446-468E-97AB-CE70082596DE}" type="datetime1">
              <a:rPr lang="zh-CN" altLang="en-US" smtClean="0"/>
              <a:pPr>
                <a:defRPr/>
              </a:pPr>
              <a:t>2022/5/18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6C30-4D42-40C0-B055-DC951D4DFC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49EE5-FC42-415C-A75B-21045AB2F87B}" type="datetime1">
              <a:rPr lang="zh-CN" altLang="en-US" smtClean="0"/>
              <a:pPr>
                <a:defRPr/>
              </a:pPr>
              <a:t>2022/5/18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C9737-4734-4881-BC11-04C93EEC5D5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10668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4C4DC94-5BF5-49F1-885E-D4EE4E20F914}" type="datetime1">
              <a:rPr lang="zh-CN" altLang="en-US" smtClean="0"/>
              <a:pPr>
                <a:defRPr/>
              </a:pPr>
              <a:t>2022/5/18</a:t>
            </a:fld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73244-0E1C-41EF-BA0D-E1CD36D56AF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0C0BA75-B818-4F78-AB43-B658F8BDA0F5}" type="datetime1">
              <a:rPr lang="zh-CN" altLang="en-US" smtClean="0"/>
              <a:pPr>
                <a:defRPr/>
              </a:pPr>
              <a:t>2022/5/18</a:t>
            </a:fld>
            <a:endParaRPr lang="en-US" altLang="zh-CN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D258F-AA30-44F0-B289-3C802243396A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2" y="273053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A55E237-CBE3-431D-BDE2-38AAD617302B}" type="datetime1">
              <a:rPr lang="zh-CN" altLang="en-US" smtClean="0"/>
              <a:pPr>
                <a:defRPr/>
              </a:pPr>
              <a:t>2022/5/18</a:t>
            </a:fld>
            <a:endParaRPr lang="en-US" altLang="zh-CN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4CFBD-8076-4A41-AA4C-24C3A8E41CB0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9512110-655A-4261-BBD8-69E6222083DB}" type="datetime1">
              <a:rPr lang="zh-CN" altLang="en-US" smtClean="0"/>
              <a:pPr>
                <a:defRPr/>
              </a:pPr>
              <a:t>2022/5/18</a:t>
            </a:fld>
            <a:endParaRPr lang="en-US" altLang="zh-CN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88544-453A-44B8-B32D-9255EFF06B7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10668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9399190-9AE7-4CF1-8B29-2B636A600600}" type="datetime1">
              <a:rPr lang="zh-CN" altLang="en-US" smtClean="0"/>
              <a:pPr>
                <a:defRPr/>
              </a:pPr>
              <a:t>2022/5/18</a:t>
            </a:fld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34449-6412-4E43-9DDE-ADB5286D6028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EEAB24B-E6DD-4FB1-8D17-0C10FB36613C}" type="datetime1">
              <a:rPr lang="zh-CN" altLang="en-US" smtClean="0"/>
              <a:pPr>
                <a:defRPr/>
              </a:pPr>
              <a:t>2022/5/18</a:t>
            </a:fld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1437F-D326-4179-93D0-FB44F07BA17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C9D1FA9-64B0-4A98-824D-0F18398BAFBE}" type="datetime1">
              <a:rPr lang="zh-CN" altLang="en-US" smtClean="0"/>
              <a:pPr>
                <a:defRPr/>
              </a:pPr>
              <a:t>2022/5/18</a:t>
            </a:fld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57633-B15A-4900-ABE2-892746DB2441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10668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/>
          <a:lstStyle>
            <a:lvl1pPr>
              <a:buClr>
                <a:srgbClr val="00B0F0"/>
              </a:buClr>
              <a:buFont typeface="Wingdings" panose="05000000000000000000" pitchFamily="2" charset="2"/>
              <a:buChar char="n"/>
              <a:defRPr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934900C-531A-47C1-89F1-88EA3C0FF39E}" type="datetime1">
              <a:rPr lang="zh-CN" altLang="en-US" smtClean="0"/>
              <a:pPr>
                <a:defRPr/>
              </a:pPr>
              <a:t>2022/5/18</a:t>
            </a:fld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75756-A7D2-45F0-B141-1144A4C3D599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 userDrawn="1"/>
        </p:nvGrpSpPr>
        <p:grpSpPr bwMode="auto">
          <a:xfrm flipH="1">
            <a:off x="3348038" y="6453188"/>
            <a:ext cx="5795962" cy="404812"/>
            <a:chOff x="0" y="0"/>
            <a:chExt cx="2151" cy="688"/>
          </a:xfrm>
        </p:grpSpPr>
        <p:pic>
          <p:nvPicPr>
            <p:cNvPr id="3" name="直角三角形 1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151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 Box 14"/>
            <p:cNvSpPr txBox="1">
              <a:spLocks noChangeArrowheads="1"/>
            </p:cNvSpPr>
            <p:nvPr/>
          </p:nvSpPr>
          <p:spPr bwMode="auto">
            <a:xfrm>
              <a:off x="183" y="402"/>
              <a:ext cx="1070" cy="2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zh-CN" sz="7200" b="1">
                <a:solidFill>
                  <a:srgbClr val="FFFFFF"/>
                </a:solidFill>
                <a:latin typeface="Lucida Sans Unicode" panose="020B0602030504020204" pitchFamily="34" charset="0"/>
                <a:ea typeface="华文行楷" panose="02010800040101010101" pitchFamily="2" charset="-122"/>
              </a:endParaRPr>
            </a:p>
          </p:txBody>
        </p:sp>
      </p:grpSp>
      <p:grpSp>
        <p:nvGrpSpPr>
          <p:cNvPr id="5" name="Group 9"/>
          <p:cNvGrpSpPr/>
          <p:nvPr userDrawn="1"/>
        </p:nvGrpSpPr>
        <p:grpSpPr bwMode="auto">
          <a:xfrm flipV="1">
            <a:off x="0" y="0"/>
            <a:ext cx="5535613" cy="612775"/>
            <a:chOff x="0" y="0"/>
            <a:chExt cx="2151" cy="688"/>
          </a:xfrm>
        </p:grpSpPr>
        <p:pic>
          <p:nvPicPr>
            <p:cNvPr id="6" name="直角三角形 13"/>
            <p:cNvPicPr>
              <a:picLocks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151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11"/>
            <p:cNvSpPr txBox="1">
              <a:spLocks noChangeArrowheads="1"/>
            </p:cNvSpPr>
            <p:nvPr userDrawn="1"/>
          </p:nvSpPr>
          <p:spPr bwMode="auto">
            <a:xfrm>
              <a:off x="183" y="401"/>
              <a:ext cx="1071" cy="2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rot="10800000" anchor="ctr"/>
            <a:lstStyle/>
            <a:p>
              <a:pPr algn="ctr">
                <a:defRPr/>
              </a:pPr>
              <a:endParaRPr lang="zh-CN" altLang="zh-CN" sz="7200" b="1">
                <a:solidFill>
                  <a:srgbClr val="FFFFFF"/>
                </a:solidFill>
                <a:latin typeface="Lucida Sans Unicode" panose="020B0602030504020204" pitchFamily="34" charset="0"/>
                <a:ea typeface="华文行楷" panose="02010800040101010101" pitchFamily="2" charset="-122"/>
              </a:endParaRPr>
            </a:p>
          </p:txBody>
        </p:sp>
      </p:grpSp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572000"/>
            <a:ext cx="23622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组合 16"/>
          <p:cNvGrpSpPr/>
          <p:nvPr userDrawn="1"/>
        </p:nvGrpSpPr>
        <p:grpSpPr bwMode="auto">
          <a:xfrm>
            <a:off x="0" y="4572000"/>
            <a:ext cx="9144000" cy="1447800"/>
            <a:chOff x="0" y="4572000"/>
            <a:chExt cx="9144000" cy="1447800"/>
          </a:xfrm>
        </p:grpSpPr>
        <p:pic>
          <p:nvPicPr>
            <p:cNvPr id="10" name="图片 22" descr="合资签约1.jpg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572000"/>
              <a:ext cx="2209800" cy="144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图片 25" descr="0001.jpg"/>
            <p:cNvPicPr preferRelativeResize="0">
              <a:picLocks noChangeAspect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69113" y="4572000"/>
              <a:ext cx="2274887" cy="143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图片 6" descr="gaoxin.bmp"/>
            <p:cNvPicPr preferRelativeResize="0"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2000" y="4572000"/>
              <a:ext cx="234950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8"/>
          <p:cNvSpPr>
            <a:spLocks noGrp="1" noChangeArrowheads="1"/>
          </p:cNvSpPr>
          <p:nvPr userDrawn="1">
            <p:ph type="sldNum" sz="quarter" idx="10"/>
          </p:nvPr>
        </p:nvSpPr>
        <p:spPr>
          <a:xfrm>
            <a:off x="0" y="6248400"/>
            <a:ext cx="5257800" cy="381000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pPr>
              <a:defRPr/>
            </a:pPr>
            <a:r>
              <a:rPr lang="zh-CN" altLang="en-US"/>
              <a:t>法士特伊顿（西安）动力传动系统有限责任公司</a:t>
            </a:r>
            <a:endParaRPr lang="en-US" altLang="zh-CN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F1F5951-745E-45BF-9656-3E1AEF032DC1}" type="datetime1">
              <a:rPr lang="zh-CN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defRPr/>
              </a:pPr>
              <a:t>2022/5/18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BD035-F128-449C-8748-9BFB883D6D1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BC142-196A-4852-BD5E-85DC93B22424}" type="datetime1">
              <a:rPr lang="zh-CN" altLang="en-US" smtClean="0"/>
              <a:pPr>
                <a:defRPr/>
              </a:pPr>
              <a:t>2022/5/18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31317-38CC-459B-BF28-8F1B04D3EAE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A90E8AA-E9BC-4CFD-AA86-BF65EAE196B6}" type="datetime1">
              <a:rPr lang="zh-CN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defRPr/>
              </a:pPr>
              <a:t>2022/5/18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62209-9D59-43A3-821F-58A18005042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10668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F48996E-58A2-4B5C-AA01-B244DAF8D166}" type="datetime1">
              <a:rPr lang="zh-CN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defRPr/>
              </a:pPr>
              <a:t>2022/5/18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257AE-E7FA-4056-B92C-CD745CDF527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36BDFD5-C001-47A3-8F6E-339336C34C31}" type="datetime1">
              <a:rPr lang="zh-CN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defRPr/>
              </a:pPr>
              <a:t>2022/5/18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91ABC-9BF1-4825-A74F-CF75CE82C03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10668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27C75EB-6C05-4861-9458-85AEEF9C73BE}" type="datetime1">
              <a:rPr lang="zh-CN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defRPr/>
              </a:pPr>
              <a:t>2022/5/18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73244-0E1C-41EF-BA0D-E1CD36D56AF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098B010-8704-4F72-99B5-8D53D33639D8}" type="datetime1">
              <a:rPr lang="zh-CN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defRPr/>
              </a:pPr>
              <a:t>2022/5/18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D258F-AA30-44F0-B289-3C802243396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ADC8090-9CCC-4D51-9AE0-68D1A675C2F5}" type="datetime1">
              <a:rPr lang="zh-CN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defRPr/>
              </a:pPr>
              <a:t>2022/5/18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4CFBD-8076-4A41-AA4C-24C3A8E41CB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764FEB7-4C12-4CCE-8399-ABA599C77A66}" type="datetime1">
              <a:rPr lang="zh-CN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defRPr/>
              </a:pPr>
              <a:t>2022/5/18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88544-453A-44B8-B32D-9255EFF06B7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10668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E2BB552-5460-45C5-A6C6-BC3CE9FDF9D2}" type="datetime1">
              <a:rPr lang="zh-CN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defRPr/>
              </a:pPr>
              <a:t>2022/5/18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34449-6412-4E43-9DDE-ADB5286D602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126F1CE-EC97-45CE-917B-F617325EC402}" type="datetime1">
              <a:rPr lang="zh-CN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defRPr/>
              </a:pPr>
              <a:t>2022/5/18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1437F-D326-4179-93D0-FB44F07BA17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8096792-054A-4F7E-B044-3AF5213EC37C}" type="datetime1">
              <a:rPr lang="zh-CN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defRPr/>
              </a:pPr>
              <a:t>2022/5/18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57633-B15A-4900-ABE2-892746DB244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 userDrawn="1"/>
        </p:nvGrpSpPr>
        <p:grpSpPr bwMode="auto">
          <a:xfrm flipH="1">
            <a:off x="3348038" y="6453188"/>
            <a:ext cx="5795962" cy="404812"/>
            <a:chOff x="0" y="0"/>
            <a:chExt cx="2151" cy="688"/>
          </a:xfrm>
        </p:grpSpPr>
        <p:pic>
          <p:nvPicPr>
            <p:cNvPr id="3" name="直角三角形 1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151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 Box 14"/>
            <p:cNvSpPr txBox="1">
              <a:spLocks noChangeArrowheads="1"/>
            </p:cNvSpPr>
            <p:nvPr/>
          </p:nvSpPr>
          <p:spPr bwMode="auto">
            <a:xfrm>
              <a:off x="183" y="402"/>
              <a:ext cx="1070" cy="2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zh-CN" sz="7200" b="1">
                <a:solidFill>
                  <a:srgbClr val="FFFFFF"/>
                </a:solidFill>
                <a:latin typeface="Lucida Sans Unicode" panose="020B0602030504020204" pitchFamily="34" charset="0"/>
                <a:ea typeface="华文行楷" panose="02010800040101010101" pitchFamily="2" charset="-122"/>
              </a:endParaRPr>
            </a:p>
          </p:txBody>
        </p:sp>
      </p:grpSp>
      <p:grpSp>
        <p:nvGrpSpPr>
          <p:cNvPr id="5" name="Group 9"/>
          <p:cNvGrpSpPr/>
          <p:nvPr userDrawn="1"/>
        </p:nvGrpSpPr>
        <p:grpSpPr bwMode="auto">
          <a:xfrm flipV="1">
            <a:off x="0" y="0"/>
            <a:ext cx="5535613" cy="612775"/>
            <a:chOff x="0" y="0"/>
            <a:chExt cx="2151" cy="688"/>
          </a:xfrm>
        </p:grpSpPr>
        <p:pic>
          <p:nvPicPr>
            <p:cNvPr id="6" name="直角三角形 13"/>
            <p:cNvPicPr>
              <a:picLocks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151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11"/>
            <p:cNvSpPr txBox="1">
              <a:spLocks noChangeArrowheads="1"/>
            </p:cNvSpPr>
            <p:nvPr userDrawn="1"/>
          </p:nvSpPr>
          <p:spPr bwMode="auto">
            <a:xfrm>
              <a:off x="183" y="401"/>
              <a:ext cx="1071" cy="2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rot="10800000" anchor="ctr"/>
            <a:lstStyle/>
            <a:p>
              <a:pPr algn="ctr">
                <a:defRPr/>
              </a:pPr>
              <a:endParaRPr lang="zh-CN" altLang="zh-CN" sz="7200" b="1">
                <a:solidFill>
                  <a:srgbClr val="FFFFFF"/>
                </a:solidFill>
                <a:latin typeface="Lucida Sans Unicode" panose="020B0602030504020204" pitchFamily="34" charset="0"/>
                <a:ea typeface="华文行楷" panose="02010800040101010101" pitchFamily="2" charset="-122"/>
              </a:endParaRPr>
            </a:p>
          </p:txBody>
        </p:sp>
      </p:grpSp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572000"/>
            <a:ext cx="23622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组合 16"/>
          <p:cNvGrpSpPr/>
          <p:nvPr userDrawn="1"/>
        </p:nvGrpSpPr>
        <p:grpSpPr bwMode="auto">
          <a:xfrm>
            <a:off x="0" y="4572000"/>
            <a:ext cx="9144000" cy="1447800"/>
            <a:chOff x="0" y="4572000"/>
            <a:chExt cx="9144000" cy="1447800"/>
          </a:xfrm>
        </p:grpSpPr>
        <p:pic>
          <p:nvPicPr>
            <p:cNvPr id="10" name="图片 22" descr="合资签约1.jpg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572000"/>
              <a:ext cx="2209800" cy="144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图片 25" descr="0001.jpg"/>
            <p:cNvPicPr preferRelativeResize="0">
              <a:picLocks noChangeAspect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69113" y="4572000"/>
              <a:ext cx="2274887" cy="143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图片 6" descr="gaoxin.bmp"/>
            <p:cNvPicPr preferRelativeResize="0"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2000" y="4572000"/>
              <a:ext cx="234950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8"/>
          <p:cNvSpPr>
            <a:spLocks noGrp="1" noChangeArrowheads="1"/>
          </p:cNvSpPr>
          <p:nvPr userDrawn="1">
            <p:ph type="sldNum" sz="quarter" idx="10"/>
          </p:nvPr>
        </p:nvSpPr>
        <p:spPr>
          <a:xfrm>
            <a:off x="0" y="6248400"/>
            <a:ext cx="5257800" cy="381000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pPr>
              <a:defRPr/>
            </a:pPr>
            <a:r>
              <a:rPr lang="zh-CN" altLang="en-US"/>
              <a:t>法士特伊顿（西安）动力传动系统有限责任公司</a:t>
            </a:r>
            <a:endParaRPr lang="en-US" altLang="zh-CN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10668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/>
          <a:lstStyle>
            <a:lvl1pPr>
              <a:buClr>
                <a:srgbClr val="00B0F0"/>
              </a:buClr>
              <a:buFont typeface="Wingdings" panose="05000000000000000000" pitchFamily="2" charset="2"/>
              <a:buChar char="n"/>
              <a:defRPr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77229E6-17FE-4CC1-B75F-26D681232530}" type="datetime1">
              <a:rPr lang="zh-CN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defRPr/>
              </a:pPr>
              <a:t>2022/5/18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75756-A7D2-45F0-B141-1144A4C3D59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F032949-AAF8-4ED4-AD58-74F73064EEA8}" type="datetime1">
              <a:rPr lang="zh-CN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defRPr/>
              </a:pPr>
              <a:t>2022/5/18</a:t>
            </a:fld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7C013-FC6F-44F9-B793-04F519D76AA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F1F5951-745E-45BF-9656-3E1AEF032DC1}" type="datetime1">
              <a:rPr lang="zh-CN" altLang="en-US" smtClean="0"/>
              <a:pPr>
                <a:defRPr/>
              </a:pPr>
              <a:t>2022/5/18</a:t>
            </a:fld>
            <a:endParaRPr lang="en-US" altLang="zh-CN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BD035-F128-449C-8748-9BFB883D6D14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A90E8AA-E9BC-4CFD-AA86-BF65EAE196B6}" type="datetime1">
              <a:rPr lang="zh-CN" altLang="en-US" smtClean="0"/>
              <a:pPr>
                <a:defRPr/>
              </a:pPr>
              <a:t>2022/5/18</a:t>
            </a:fld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62209-9D59-43A3-821F-58A18005042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10668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F48996E-58A2-4B5C-AA01-B244DAF8D166}" type="datetime1">
              <a:rPr lang="zh-CN" altLang="en-US" smtClean="0"/>
              <a:pPr>
                <a:defRPr/>
              </a:pPr>
              <a:t>2022/5/18</a:t>
            </a:fld>
            <a:endParaRPr lang="en-US" altLang="zh-CN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257AE-E7FA-4056-B92C-CD745CDF527F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36BDFD5-C001-47A3-8F6E-339336C34C31}" type="datetime1">
              <a:rPr lang="zh-CN" altLang="en-US" smtClean="0"/>
              <a:pPr>
                <a:defRPr/>
              </a:pPr>
              <a:t>2022/5/18</a:t>
            </a:fld>
            <a:endParaRPr lang="en-US" altLang="zh-CN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91ABC-9BF1-4825-A74F-CF75CE82C031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10668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27C75EB-6C05-4861-9458-85AEEF9C73BE}" type="datetime1">
              <a:rPr lang="zh-CN" altLang="en-US" smtClean="0"/>
              <a:pPr>
                <a:defRPr/>
              </a:pPr>
              <a:t>2022/5/18</a:t>
            </a:fld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73244-0E1C-41EF-BA0D-E1CD36D56AF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098B010-8704-4F72-99B5-8D53D33639D8}" type="datetime1">
              <a:rPr lang="zh-CN" altLang="en-US" smtClean="0"/>
              <a:pPr>
                <a:defRPr/>
              </a:pPr>
              <a:t>2022/5/18</a:t>
            </a:fld>
            <a:endParaRPr lang="en-US" altLang="zh-CN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D258F-AA30-44F0-B289-3C802243396A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ADC8090-9CCC-4D51-9AE0-68D1A675C2F5}" type="datetime1">
              <a:rPr lang="zh-CN" altLang="en-US" smtClean="0"/>
              <a:pPr>
                <a:defRPr/>
              </a:pPr>
              <a:t>2022/5/18</a:t>
            </a:fld>
            <a:endParaRPr lang="en-US" altLang="zh-CN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4CFBD-8076-4A41-AA4C-24C3A8E41CB0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D7932-2EEF-4031-BB50-B74B8926F692}" type="datetime1">
              <a:rPr lang="zh-CN" altLang="en-US" smtClean="0"/>
              <a:pPr>
                <a:defRPr/>
              </a:pPr>
              <a:t>2022/5/18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54F82-BE60-4952-9DFE-A99134987C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764FEB7-4C12-4CCE-8399-ABA599C77A66}" type="datetime1">
              <a:rPr lang="zh-CN" altLang="en-US" smtClean="0"/>
              <a:pPr>
                <a:defRPr/>
              </a:pPr>
              <a:t>2022/5/18</a:t>
            </a:fld>
            <a:endParaRPr lang="en-US" altLang="zh-CN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88544-453A-44B8-B32D-9255EFF06B7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10668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E2BB552-5460-45C5-A6C6-BC3CE9FDF9D2}" type="datetime1">
              <a:rPr lang="zh-CN" altLang="en-US" smtClean="0"/>
              <a:pPr>
                <a:defRPr/>
              </a:pPr>
              <a:t>2022/5/18</a:t>
            </a:fld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34449-6412-4E43-9DDE-ADB5286D6028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126F1CE-EC97-45CE-917B-F617325EC402}" type="datetime1">
              <a:rPr lang="zh-CN" altLang="en-US" smtClean="0"/>
              <a:pPr>
                <a:defRPr/>
              </a:pPr>
              <a:t>2022/5/18</a:t>
            </a:fld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1437F-D326-4179-93D0-FB44F07BA17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8096792-054A-4F7E-B044-3AF5213EC37C}" type="datetime1">
              <a:rPr lang="zh-CN" altLang="en-US" smtClean="0"/>
              <a:pPr>
                <a:defRPr/>
              </a:pPr>
              <a:t>2022/5/18</a:t>
            </a:fld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57633-B15A-4900-ABE2-892746DB2441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10668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/>
          <a:lstStyle>
            <a:lvl1pPr>
              <a:buClr>
                <a:srgbClr val="00B0F0"/>
              </a:buClr>
              <a:buFont typeface="Wingdings" panose="05000000000000000000" pitchFamily="2" charset="2"/>
              <a:buChar char="n"/>
              <a:defRPr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77229E6-17FE-4CC1-B75F-26D681232530}" type="datetime1">
              <a:rPr lang="zh-CN" altLang="en-US" smtClean="0"/>
              <a:pPr>
                <a:defRPr/>
              </a:pPr>
              <a:t>2022/5/18</a:t>
            </a:fld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75756-A7D2-45F0-B141-1144A4C3D599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8480A-C7A5-4729-BD14-4AA9C8D826BC}" type="datetime1">
              <a:rPr lang="zh-CN" altLang="en-US" smtClean="0"/>
              <a:pPr>
                <a:defRPr/>
              </a:pPr>
              <a:t>2022/5/18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25F92-59E7-4C37-8C4E-0B1892C564B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80419-D1F6-4F6F-91D7-5D854F415D19}" type="datetime1">
              <a:rPr lang="zh-CN" altLang="en-US" smtClean="0"/>
              <a:pPr>
                <a:defRPr/>
              </a:pPr>
              <a:t>2022/5/18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05DCE-0C37-40A6-8DCE-94B32373109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F9C00-3286-45DB-9A9E-6434E931C502}" type="datetime1">
              <a:rPr lang="zh-CN" altLang="en-US" smtClean="0"/>
              <a:pPr>
                <a:defRPr/>
              </a:pPr>
              <a:t>2022/5/18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9DA94-EDD7-4461-AE21-BA82940B8A8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B7731-431E-486F-A160-01818525718C}" type="datetime1">
              <a:rPr lang="zh-CN" altLang="en-US" smtClean="0"/>
              <a:pPr>
                <a:defRPr/>
              </a:pPr>
              <a:t>2022/5/18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B3593-4EC3-4B7B-ABD1-2FB7F9566F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77CC2-5EC3-4052-AA4F-1AE83D3F468F}" type="datetime1">
              <a:rPr lang="zh-CN" altLang="en-US" smtClean="0"/>
              <a:pPr>
                <a:defRPr/>
              </a:pPr>
              <a:t>2022/5/18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C711C-9BBB-4787-A0F8-47E8B53402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84D2F-F3D1-46F4-9F21-F8E9A46B9638}" type="datetime1">
              <a:rPr lang="zh-CN" altLang="en-US" smtClean="0"/>
              <a:pPr>
                <a:defRPr/>
              </a:pPr>
              <a:t>2022/5/18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896DC-0B07-473C-A4A8-D76CCFA0FCF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99627-E89B-4FE4-A048-59E7977EA9C0}" type="datetime1">
              <a:rPr lang="zh-CN" altLang="en-US" smtClean="0"/>
              <a:pPr>
                <a:defRPr/>
              </a:pPr>
              <a:t>2022/5/18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371D6-7A12-42FB-B4CB-FB0A8C246C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02BAC-603D-4753-B8BD-78CCFFACC39A}" type="datetime1">
              <a:rPr lang="zh-CN" altLang="en-US" smtClean="0"/>
              <a:pPr>
                <a:defRPr/>
              </a:pPr>
              <a:t>2022/5/18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53A2C-E269-43CB-93B6-6BE60B749F3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B3C7E-0D62-45F4-AC8D-0DD05420A14F}" type="datetime1">
              <a:rPr lang="zh-CN" altLang="en-US" smtClean="0"/>
              <a:pPr>
                <a:defRPr/>
              </a:pPr>
              <a:t>2022/5/18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B4A6B-5019-4BC6-9F77-BD7E8EACC1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A44F4-8438-45B9-AAD5-B4310458F11A}" type="datetime1">
              <a:rPr lang="zh-CN" altLang="en-US" smtClean="0"/>
              <a:pPr>
                <a:defRPr/>
              </a:pPr>
              <a:t>2022/5/18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676B5-8891-4117-93C9-B14E509C3BB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64E2C-9362-4010-A4E3-5A817FB76248}" type="datetime1">
              <a:rPr lang="zh-CN" altLang="en-US" smtClean="0"/>
              <a:pPr>
                <a:defRPr/>
              </a:pPr>
              <a:t>2022/5/18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AB73E-2B6A-4E2D-840E-1D7CFB07DD9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9A74F-40D2-407D-A04C-6926DBA66FED}" type="datetime1">
              <a:rPr lang="zh-CN" altLang="en-US" smtClean="0"/>
              <a:pPr>
                <a:defRPr/>
              </a:pPr>
              <a:t>2022/5/18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AF5FA-B47C-48F6-8FE9-5571A1690F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 userDrawn="1"/>
        </p:nvGrpSpPr>
        <p:grpSpPr bwMode="auto">
          <a:xfrm flipH="1">
            <a:off x="3348038" y="6453188"/>
            <a:ext cx="5795962" cy="404812"/>
            <a:chOff x="0" y="0"/>
            <a:chExt cx="2151" cy="688"/>
          </a:xfrm>
        </p:grpSpPr>
        <p:pic>
          <p:nvPicPr>
            <p:cNvPr id="3" name="直角三角形 1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151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 Box 14"/>
            <p:cNvSpPr txBox="1">
              <a:spLocks noChangeArrowheads="1"/>
            </p:cNvSpPr>
            <p:nvPr/>
          </p:nvSpPr>
          <p:spPr bwMode="auto">
            <a:xfrm>
              <a:off x="183" y="402"/>
              <a:ext cx="1070" cy="2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zh-CN" sz="7200" b="1">
                <a:solidFill>
                  <a:srgbClr val="FFFFFF"/>
                </a:solidFill>
                <a:latin typeface="Lucida Sans Unicode" panose="020B0602030504020204" pitchFamily="34" charset="0"/>
                <a:ea typeface="华文行楷" panose="02010800040101010101" pitchFamily="2" charset="-122"/>
              </a:endParaRPr>
            </a:p>
          </p:txBody>
        </p:sp>
      </p:grpSp>
      <p:grpSp>
        <p:nvGrpSpPr>
          <p:cNvPr id="5" name="Group 9"/>
          <p:cNvGrpSpPr/>
          <p:nvPr userDrawn="1"/>
        </p:nvGrpSpPr>
        <p:grpSpPr bwMode="auto">
          <a:xfrm flipV="1">
            <a:off x="0" y="0"/>
            <a:ext cx="5535613" cy="612775"/>
            <a:chOff x="0" y="0"/>
            <a:chExt cx="2151" cy="688"/>
          </a:xfrm>
        </p:grpSpPr>
        <p:pic>
          <p:nvPicPr>
            <p:cNvPr id="6" name="直角三角形 13"/>
            <p:cNvPicPr>
              <a:picLocks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151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11"/>
            <p:cNvSpPr txBox="1">
              <a:spLocks noChangeArrowheads="1"/>
            </p:cNvSpPr>
            <p:nvPr userDrawn="1"/>
          </p:nvSpPr>
          <p:spPr bwMode="auto">
            <a:xfrm>
              <a:off x="183" y="401"/>
              <a:ext cx="1071" cy="2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rot="10800000" anchor="ctr"/>
            <a:lstStyle/>
            <a:p>
              <a:pPr algn="ctr">
                <a:defRPr/>
              </a:pPr>
              <a:endParaRPr lang="zh-CN" altLang="zh-CN" sz="7200" b="1">
                <a:solidFill>
                  <a:srgbClr val="FFFFFF"/>
                </a:solidFill>
                <a:latin typeface="Lucida Sans Unicode" panose="020B0602030504020204" pitchFamily="34" charset="0"/>
                <a:ea typeface="华文行楷" panose="02010800040101010101" pitchFamily="2" charset="-122"/>
              </a:endParaRPr>
            </a:p>
          </p:txBody>
        </p:sp>
      </p:grpSp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572000"/>
            <a:ext cx="23622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组合 16"/>
          <p:cNvGrpSpPr/>
          <p:nvPr userDrawn="1"/>
        </p:nvGrpSpPr>
        <p:grpSpPr bwMode="auto">
          <a:xfrm>
            <a:off x="0" y="4572000"/>
            <a:ext cx="9144000" cy="1447800"/>
            <a:chOff x="0" y="4572000"/>
            <a:chExt cx="9144000" cy="1447800"/>
          </a:xfrm>
        </p:grpSpPr>
        <p:pic>
          <p:nvPicPr>
            <p:cNvPr id="10" name="图片 22" descr="合资签约1.jpg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572000"/>
              <a:ext cx="2209800" cy="144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图片 25" descr="0001.jpg"/>
            <p:cNvPicPr preferRelativeResize="0">
              <a:picLocks noChangeAspect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69113" y="4572000"/>
              <a:ext cx="2274887" cy="143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图片 6" descr="gaoxin.bmp"/>
            <p:cNvPicPr preferRelativeResize="0"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2000" y="4572000"/>
              <a:ext cx="234950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8"/>
          <p:cNvSpPr>
            <a:spLocks noGrp="1" noChangeArrowheads="1"/>
          </p:cNvSpPr>
          <p:nvPr userDrawn="1">
            <p:ph type="sldNum" sz="quarter" idx="10"/>
          </p:nvPr>
        </p:nvSpPr>
        <p:spPr>
          <a:xfrm>
            <a:off x="0" y="6248400"/>
            <a:ext cx="5257800" cy="381000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pPr>
              <a:defRPr/>
            </a:pPr>
            <a:r>
              <a:rPr lang="zh-CN" altLang="en-US"/>
              <a:t>法士特伊顿（西安）动力传动系统有限责任公司</a:t>
            </a:r>
            <a:endParaRPr lang="en-US" altLang="zh-CN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B667CE2-9778-485B-8E44-65D334DF76C9}" type="datetime1">
              <a:rPr lang="zh-CN" altLang="en-US" smtClean="0"/>
              <a:pPr>
                <a:defRPr/>
              </a:pPr>
              <a:t>2022/5/18</a:t>
            </a:fld>
            <a:endParaRPr lang="en-US" altLang="zh-CN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2CCC9-BF43-41FF-BA9E-088745409A60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5F05A1D-0D26-40BA-A76A-D5576621C7F6}" type="datetime1">
              <a:rPr lang="zh-CN" altLang="en-US" smtClean="0"/>
              <a:pPr>
                <a:defRPr/>
              </a:pPr>
              <a:t>2022/5/18</a:t>
            </a:fld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6B0C1-A319-4317-94E4-D18ED87C941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10668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DF9241E-E5FE-4754-8510-4CC412662426}" type="datetime1">
              <a:rPr lang="zh-CN" altLang="en-US" smtClean="0"/>
              <a:pPr>
                <a:defRPr/>
              </a:pPr>
              <a:t>2022/5/18</a:t>
            </a:fld>
            <a:endParaRPr lang="en-US" altLang="zh-CN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3075A-35A2-46AB-A35E-63A3F7532667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64F34-4DE4-4190-9787-6F7BC3196E94}" type="datetime1">
              <a:rPr lang="zh-CN" altLang="en-US" smtClean="0"/>
              <a:pPr>
                <a:defRPr/>
              </a:pPr>
              <a:t>2022/5/18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E477-CD3E-4488-802E-A8B817E026B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35A6CE1-0D54-458E-8D3A-CFCA522FA3EB}" type="datetime1">
              <a:rPr lang="zh-CN" altLang="en-US" smtClean="0"/>
              <a:pPr>
                <a:defRPr/>
              </a:pPr>
              <a:t>2022/5/18</a:t>
            </a:fld>
            <a:endParaRPr lang="en-US" altLang="zh-CN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2669F-606C-4B53-8FD3-AE72B504493C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10668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E9C9F64-35DB-4967-A3C5-AAAB3549166D}" type="datetime1">
              <a:rPr lang="zh-CN" altLang="en-US" smtClean="0"/>
              <a:pPr>
                <a:defRPr/>
              </a:pPr>
              <a:t>2022/5/18</a:t>
            </a:fld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4CE8E-12B5-4F17-8C4B-BCC19BDF0A40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284C228-88E0-4B96-9461-B5ACDB5E5D00}" type="datetime1">
              <a:rPr lang="zh-CN" altLang="en-US" smtClean="0"/>
              <a:pPr>
                <a:defRPr/>
              </a:pPr>
              <a:t>2022/5/18</a:t>
            </a:fld>
            <a:endParaRPr lang="en-US" altLang="zh-CN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34E37-A078-47AE-A5AC-55A93FE17059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AB63D35-EF7C-4DA4-89DE-8C7B99169001}" type="datetime1">
              <a:rPr lang="zh-CN" altLang="en-US" smtClean="0"/>
              <a:pPr>
                <a:defRPr/>
              </a:pPr>
              <a:t>2022/5/18</a:t>
            </a:fld>
            <a:endParaRPr lang="en-US" altLang="zh-CN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F4541-FCBC-4E13-9BFF-A0512661320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E84C13C-582D-4C9E-9F0A-CE104E75D682}" type="datetime1">
              <a:rPr lang="zh-CN" altLang="en-US" smtClean="0"/>
              <a:pPr>
                <a:defRPr/>
              </a:pPr>
              <a:t>2022/5/18</a:t>
            </a:fld>
            <a:endParaRPr lang="en-US" altLang="zh-CN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D9C8B-1EE4-4128-9332-F6A67FCD3C70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10668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CD01214-79A2-426D-BDA1-1F92308F86B9}" type="datetime1">
              <a:rPr lang="zh-CN" altLang="en-US" smtClean="0"/>
              <a:pPr>
                <a:defRPr/>
              </a:pPr>
              <a:t>2022/5/18</a:t>
            </a:fld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2529F-8891-4607-AFBE-DE8DB4536029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D18A3C2-98F8-4279-A31F-888FE55E1EE2}" type="datetime1">
              <a:rPr lang="zh-CN" altLang="en-US" smtClean="0"/>
              <a:pPr>
                <a:defRPr/>
              </a:pPr>
              <a:t>2022/5/18</a:t>
            </a:fld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725DD-AAB4-4CB8-A45B-99C2CC648EC9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FDF6634-DCBF-40FB-A388-8ED3626DFB6F}" type="datetime1">
              <a:rPr lang="zh-CN" altLang="en-US" smtClean="0"/>
              <a:pPr>
                <a:defRPr/>
              </a:pPr>
              <a:t>2022/5/18</a:t>
            </a:fld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1D214-59DC-4ACD-846C-F15CED9A5C1E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10668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/>
          <a:lstStyle>
            <a:lvl1pPr>
              <a:buClr>
                <a:srgbClr val="00B0F0"/>
              </a:buClr>
              <a:buFont typeface="Wingdings" panose="05000000000000000000" pitchFamily="2" charset="2"/>
              <a:buChar char="n"/>
              <a:defRPr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DD8648A-D3D7-41EE-B5D4-B524F01ED4F4}" type="datetime1">
              <a:rPr lang="zh-CN" altLang="en-US" smtClean="0"/>
              <a:pPr>
                <a:defRPr/>
              </a:pPr>
              <a:t>2022/5/18</a:t>
            </a:fld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BD12D-2403-4699-ADC6-E9B1C03EF6C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0BB33-C0ED-423F-96BE-9E2F87E38A5C}" type="datetime1">
              <a:rPr lang="zh-CN" altLang="en-US" smtClean="0"/>
              <a:pPr>
                <a:defRPr/>
              </a:pPr>
              <a:t>2022/5/18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617FA-483E-49ED-8EF9-B9B5F05336F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0D10C-8DFE-4E3A-9252-14D8AA8AB9F6}" type="datetime1">
              <a:rPr lang="zh-CN" altLang="en-US" smtClean="0"/>
              <a:pPr>
                <a:defRPr/>
              </a:pPr>
              <a:t>2022/5/18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32F60-262F-4F96-904B-279D5093C5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C5149-9ED4-49A6-A89B-0E08E68D43CA}" type="datetime1">
              <a:rPr lang="zh-CN" altLang="en-US" smtClean="0"/>
              <a:pPr>
                <a:defRPr/>
              </a:pPr>
              <a:t>2022/5/18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B9455-CCA7-4E6F-B863-1FAE456B1A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8CC46-EC54-4375-A176-811B9C145CF6}" type="datetime1">
              <a:rPr lang="zh-CN" altLang="en-US" smtClean="0"/>
              <a:pPr>
                <a:defRPr/>
              </a:pPr>
              <a:t>2022/5/18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95984-4FE4-4292-9298-36EECF22A5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85FE6-4FAF-492A-A1C7-B7DF27AA2BBE}" type="datetime1">
              <a:rPr lang="zh-CN" altLang="en-US" smtClean="0"/>
              <a:pPr>
                <a:defRPr/>
              </a:pPr>
              <a:t>2022/5/18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59B52-52C1-477A-B6F5-FEC5891897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5537F-E241-4919-88D1-05DB1F952FA0}" type="datetime1">
              <a:rPr lang="zh-CN" altLang="en-US" smtClean="0"/>
              <a:pPr>
                <a:defRPr/>
              </a:pPr>
              <a:t>2022/5/18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63829-0C00-4A3B-81AE-C9FD3E9D7FF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1D9C5-6B0F-4F64-9DCE-8A15C18FCEF5}" type="datetime1">
              <a:rPr lang="zh-CN" altLang="en-US" smtClean="0"/>
              <a:pPr>
                <a:defRPr/>
              </a:pPr>
              <a:t>2022/5/18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8D109-DBCF-4FA3-AB8E-C8247E1BC50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55936-92D1-4ACA-9C34-B0E3BE32EE90}" type="datetime1">
              <a:rPr lang="zh-CN" altLang="en-US" smtClean="0"/>
              <a:pPr>
                <a:defRPr/>
              </a:pPr>
              <a:t>2022/5/18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529E5-EA89-46FD-AFC1-90FB1B5FE5E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73FC9-9059-4CD4-A48A-E77A834C5CD9}" type="datetime1">
              <a:rPr lang="zh-CN" altLang="en-US" smtClean="0"/>
              <a:pPr>
                <a:defRPr/>
              </a:pPr>
              <a:t>2022/5/18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C3048-35C7-420A-9061-96452893F16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1137E-2DB4-4BED-A0B3-468D3C15686D}" type="datetime1">
              <a:rPr lang="zh-CN" altLang="en-US" smtClean="0"/>
              <a:pPr>
                <a:defRPr/>
              </a:pPr>
              <a:t>2022/5/18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4ABF6-0CA8-4C6D-84D1-5A674E2F73D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C7708-131C-46CF-BE44-34576D952CCB}" type="datetime1">
              <a:rPr lang="zh-CN" altLang="en-US" smtClean="0"/>
              <a:pPr>
                <a:defRPr/>
              </a:pPr>
              <a:t>2022/5/18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DF588-FC72-411C-A0BB-ABD9061260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3CAF7-1470-4654-B10F-F0CA078C02DA}" type="datetime1">
              <a:rPr lang="zh-CN" altLang="en-US" smtClean="0"/>
              <a:pPr>
                <a:defRPr/>
              </a:pPr>
              <a:t>2022/5/18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046F-92CF-401B-8BC2-7329DFC988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C14FD-BCC8-48A2-A221-789E10B6325F}" type="datetime1">
              <a:rPr lang="zh-CN" altLang="en-US" smtClean="0"/>
              <a:pPr>
                <a:defRPr/>
              </a:pPr>
              <a:t>2022/5/18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0C1D5-8FA0-43C2-AD40-1F1390B713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 userDrawn="1"/>
        </p:nvGrpSpPr>
        <p:grpSpPr bwMode="auto">
          <a:xfrm flipH="1">
            <a:off x="3348038" y="6453188"/>
            <a:ext cx="5795962" cy="404812"/>
            <a:chOff x="0" y="0"/>
            <a:chExt cx="2151" cy="688"/>
          </a:xfrm>
        </p:grpSpPr>
        <p:pic>
          <p:nvPicPr>
            <p:cNvPr id="3" name="直角三角形 1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151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 Box 14"/>
            <p:cNvSpPr txBox="1">
              <a:spLocks noChangeArrowheads="1"/>
            </p:cNvSpPr>
            <p:nvPr/>
          </p:nvSpPr>
          <p:spPr bwMode="auto">
            <a:xfrm>
              <a:off x="183" y="402"/>
              <a:ext cx="1070" cy="2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zh-CN" sz="7200" b="1">
                <a:solidFill>
                  <a:srgbClr val="FFFFFF"/>
                </a:solidFill>
                <a:latin typeface="Lucida Sans Unicode" panose="020B0602030504020204" pitchFamily="34" charset="0"/>
                <a:ea typeface="华文行楷" panose="02010800040101010101" pitchFamily="2" charset="-122"/>
              </a:endParaRPr>
            </a:p>
          </p:txBody>
        </p:sp>
      </p:grpSp>
      <p:grpSp>
        <p:nvGrpSpPr>
          <p:cNvPr id="5" name="Group 9"/>
          <p:cNvGrpSpPr/>
          <p:nvPr userDrawn="1"/>
        </p:nvGrpSpPr>
        <p:grpSpPr bwMode="auto">
          <a:xfrm flipV="1">
            <a:off x="0" y="0"/>
            <a:ext cx="5535613" cy="612775"/>
            <a:chOff x="0" y="0"/>
            <a:chExt cx="2151" cy="688"/>
          </a:xfrm>
        </p:grpSpPr>
        <p:pic>
          <p:nvPicPr>
            <p:cNvPr id="6" name="直角三角形 13"/>
            <p:cNvPicPr>
              <a:picLocks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151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11"/>
            <p:cNvSpPr txBox="1">
              <a:spLocks noChangeArrowheads="1"/>
            </p:cNvSpPr>
            <p:nvPr userDrawn="1"/>
          </p:nvSpPr>
          <p:spPr bwMode="auto">
            <a:xfrm>
              <a:off x="183" y="401"/>
              <a:ext cx="1071" cy="2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rot="10800000" anchor="ctr"/>
            <a:lstStyle/>
            <a:p>
              <a:pPr algn="ctr">
                <a:defRPr/>
              </a:pPr>
              <a:endParaRPr lang="zh-CN" altLang="zh-CN" sz="7200" b="1">
                <a:solidFill>
                  <a:srgbClr val="FFFFFF"/>
                </a:solidFill>
                <a:latin typeface="Lucida Sans Unicode" panose="020B0602030504020204" pitchFamily="34" charset="0"/>
                <a:ea typeface="华文行楷" panose="02010800040101010101" pitchFamily="2" charset="-122"/>
              </a:endParaRPr>
            </a:p>
          </p:txBody>
        </p:sp>
      </p:grpSp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572000"/>
            <a:ext cx="23622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组合 16"/>
          <p:cNvGrpSpPr/>
          <p:nvPr userDrawn="1"/>
        </p:nvGrpSpPr>
        <p:grpSpPr bwMode="auto">
          <a:xfrm>
            <a:off x="0" y="4572000"/>
            <a:ext cx="9144000" cy="1447800"/>
            <a:chOff x="0" y="4572000"/>
            <a:chExt cx="9144000" cy="1447800"/>
          </a:xfrm>
        </p:grpSpPr>
        <p:pic>
          <p:nvPicPr>
            <p:cNvPr id="10" name="图片 22" descr="合资签约1.jpg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572000"/>
              <a:ext cx="2209800" cy="144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图片 25" descr="0001.jpg"/>
            <p:cNvPicPr preferRelativeResize="0">
              <a:picLocks noChangeAspect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69113" y="4572000"/>
              <a:ext cx="2274887" cy="143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图片 6" descr="gaoxin.bmp"/>
            <p:cNvPicPr preferRelativeResize="0"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2000" y="4572000"/>
              <a:ext cx="234950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组合 18"/>
          <p:cNvGrpSpPr/>
          <p:nvPr userDrawn="1"/>
        </p:nvGrpSpPr>
        <p:grpSpPr bwMode="auto">
          <a:xfrm>
            <a:off x="6019800" y="228600"/>
            <a:ext cx="3124200" cy="746125"/>
            <a:chOff x="6019800" y="228600"/>
            <a:chExt cx="3124200" cy="746125"/>
          </a:xfrm>
        </p:grpSpPr>
        <p:pic>
          <p:nvPicPr>
            <p:cNvPr id="14" name="Picture 13" descr="Eaton - white background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543800" y="228600"/>
              <a:ext cx="1600200" cy="746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" name="组合 38"/>
            <p:cNvGrpSpPr/>
            <p:nvPr userDrawn="1"/>
          </p:nvGrpSpPr>
          <p:grpSpPr bwMode="auto">
            <a:xfrm>
              <a:off x="6019800" y="269875"/>
              <a:ext cx="1600200" cy="523875"/>
              <a:chOff x="6019800" y="269875"/>
              <a:chExt cx="1600200" cy="523875"/>
            </a:xfrm>
          </p:grpSpPr>
          <p:pic>
            <p:nvPicPr>
              <p:cNvPr id="16" name="Picture 122" descr="图形商标2"/>
              <p:cNvPicPr>
                <a:picLocks noChangeAspect="1" noChangeArrowheads="1"/>
              </p:cNvPicPr>
              <p:nvPr userDrawn="1"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019800" y="304800"/>
                <a:ext cx="3810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TextBox 16"/>
              <p:cNvSpPr txBox="1"/>
              <p:nvPr userDrawn="1"/>
            </p:nvSpPr>
            <p:spPr>
              <a:xfrm>
                <a:off x="6400800" y="269875"/>
                <a:ext cx="1219200" cy="523875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zh-CN" sz="2800" b="1" dirty="0">
                    <a:solidFill>
                      <a:srgbClr val="0070C0"/>
                    </a:solidFill>
                    <a:latin typeface="Arial Black" panose="020B0A04020102020204" pitchFamily="34" charset="0"/>
                    <a:ea typeface="华文中宋" panose="02010600040101010101" pitchFamily="2" charset="-122"/>
                  </a:rPr>
                  <a:t>FAST</a:t>
                </a:r>
                <a:endParaRPr lang="zh-CN" altLang="en-US" sz="2800" b="1" dirty="0">
                  <a:solidFill>
                    <a:srgbClr val="0070C0"/>
                  </a:solidFill>
                  <a:latin typeface="Arial Black" panose="020B0A04020102020204" pitchFamily="34" charset="0"/>
                  <a:ea typeface="华文中宋" panose="02010600040101010101" pitchFamily="2" charset="-122"/>
                </a:endParaRPr>
              </a:p>
            </p:txBody>
          </p:sp>
        </p:grpSp>
      </p:grpSp>
      <p:sp>
        <p:nvSpPr>
          <p:cNvPr id="18" name="Rectangle 18"/>
          <p:cNvSpPr>
            <a:spLocks noGrp="1" noChangeArrowheads="1"/>
          </p:cNvSpPr>
          <p:nvPr userDrawn="1">
            <p:ph type="sldNum" sz="quarter" idx="10"/>
          </p:nvPr>
        </p:nvSpPr>
        <p:spPr>
          <a:xfrm>
            <a:off x="0" y="6248400"/>
            <a:ext cx="5257800" cy="381000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pPr>
              <a:defRPr/>
            </a:pPr>
            <a:r>
              <a:rPr lang="zh-CN" altLang="en-US"/>
              <a:t>法士特伊顿（西安）动力传动系统有限责任公司</a:t>
            </a:r>
            <a:endParaRPr lang="en-US" altLang="zh-CN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A8BE6E1-28BE-4FA8-86EC-8439C7B01F51}" type="datetime1">
              <a:rPr lang="zh-CN" altLang="en-US" smtClean="0"/>
              <a:pPr>
                <a:defRPr/>
              </a:pPr>
              <a:t>2022/5/18</a:t>
            </a:fld>
            <a:endParaRPr lang="en-US" altLang="zh-CN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8C83F-9AB4-4518-8EEC-01BB25A57561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DCC7380-3938-401B-AAAE-33E0BDC575CB}" type="datetime1">
              <a:rPr lang="zh-CN" altLang="en-US" smtClean="0"/>
              <a:pPr>
                <a:defRPr/>
              </a:pPr>
              <a:t>2022/5/18</a:t>
            </a:fld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CF662-C010-4C1E-8045-492289C588D4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10668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E98B71F-D2DE-4DC1-B443-CA4F8A10E7F4}" type="datetime1">
              <a:rPr lang="zh-CN" altLang="en-US" smtClean="0"/>
              <a:pPr>
                <a:defRPr/>
              </a:pPr>
              <a:t>2022/5/18</a:t>
            </a:fld>
            <a:endParaRPr lang="en-US" altLang="zh-CN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CF59C-A47F-4F2C-8983-8D0B433123C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7B13545-1B01-421C-8CA8-A25F9DA834C1}" type="datetime1">
              <a:rPr lang="zh-CN" altLang="en-US" smtClean="0"/>
              <a:pPr>
                <a:defRPr/>
              </a:pPr>
              <a:t>2022/5/18</a:t>
            </a:fld>
            <a:endParaRPr lang="en-US" altLang="zh-CN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45A9F-2A80-42C8-92A6-2DCF896A0C8E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10668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AA23909-0790-48BA-8065-1A4253AC6757}" type="datetime1">
              <a:rPr lang="zh-CN" altLang="en-US" smtClean="0"/>
              <a:pPr>
                <a:defRPr/>
              </a:pPr>
              <a:t>2022/5/18</a:t>
            </a:fld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522CE-BC82-4FF2-8FD9-6EF99C7F46BA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C049500-F35D-46A5-BF68-F6C339D92585}" type="datetime1">
              <a:rPr lang="zh-CN" altLang="en-US" smtClean="0"/>
              <a:pPr>
                <a:defRPr/>
              </a:pPr>
              <a:t>2022/5/18</a:t>
            </a:fld>
            <a:endParaRPr lang="en-US" altLang="zh-CN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985F8-840B-4FEA-A1C2-2FC40A72565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82AB75F-F831-4347-8C44-8F15F96A81C9}" type="datetime1">
              <a:rPr lang="zh-CN" altLang="en-US" smtClean="0"/>
              <a:pPr>
                <a:defRPr/>
              </a:pPr>
              <a:t>2022/5/18</a:t>
            </a:fld>
            <a:endParaRPr lang="en-US" altLang="zh-CN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D9266-110B-48AB-918E-03B371DA24B7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860D1AF-84F9-4C9A-8175-6219688F0D08}" type="datetime1">
              <a:rPr lang="zh-CN" altLang="en-US" smtClean="0"/>
              <a:pPr>
                <a:defRPr/>
              </a:pPr>
              <a:t>2022/5/18</a:t>
            </a:fld>
            <a:endParaRPr lang="en-US" altLang="zh-CN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B0DB8-D1FB-4B5F-A872-4F1E448C6A5B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10668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85D57E9-9644-4CDC-B841-D67D52E70126}" type="datetime1">
              <a:rPr lang="zh-CN" altLang="en-US" smtClean="0"/>
              <a:pPr>
                <a:defRPr/>
              </a:pPr>
              <a:t>2022/5/18</a:t>
            </a:fld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CE22C-A0D3-42CD-86C7-BBD44B623BA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F2AC5-3214-413E-B043-FA9AAB6D006E}" type="datetime1">
              <a:rPr lang="zh-CN" altLang="en-US" smtClean="0"/>
              <a:pPr>
                <a:defRPr/>
              </a:pPr>
              <a:t>2022/5/18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C3F40-A91F-428C-BF2A-869BA25BD72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A68E682-8527-468E-9DC7-416280D9CFA5}" type="datetime1">
              <a:rPr lang="zh-CN" altLang="en-US" smtClean="0"/>
              <a:pPr>
                <a:defRPr/>
              </a:pPr>
              <a:t>2022/5/18</a:t>
            </a:fld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82758-7719-4A53-975B-C7DECAC17AAA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06D1198-D638-4557-8823-95AC03C9FF4A}" type="datetime1">
              <a:rPr lang="zh-CN" altLang="en-US" smtClean="0"/>
              <a:pPr>
                <a:defRPr/>
              </a:pPr>
              <a:t>2022/5/18</a:t>
            </a:fld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37C3D-06DC-457B-B3B0-A481FCB39287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10668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/>
          <a:lstStyle>
            <a:lvl1pPr>
              <a:buClr>
                <a:srgbClr val="00B0F0"/>
              </a:buClr>
              <a:buFont typeface="Wingdings" panose="05000000000000000000" pitchFamily="2" charset="2"/>
              <a:buChar char="n"/>
              <a:defRPr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7CD3B98-3C99-4382-BE80-9B5DFC96EAB2}" type="datetime1">
              <a:rPr lang="zh-CN" altLang="en-US" smtClean="0"/>
              <a:pPr>
                <a:defRPr/>
              </a:pPr>
              <a:t>2022/5/18</a:t>
            </a:fld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82EF9-DC6F-4D49-9FF8-F649CC1384F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4CBA8-1B01-46A4-AAA2-6BCCCB1A17B9}" type="datetime1">
              <a:rPr lang="zh-CN" altLang="en-US" smtClean="0"/>
              <a:pPr>
                <a:defRPr/>
              </a:pPr>
              <a:t>2022/5/18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2A09D-9ECE-4E01-BDBC-9454EF8A84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143DC-800B-4C01-93E5-31CD1809A549}" type="datetime1">
              <a:rPr lang="zh-CN" altLang="en-US" smtClean="0"/>
              <a:pPr>
                <a:defRPr/>
              </a:pPr>
              <a:t>2022/5/18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81340-DB21-4A8A-AA0E-EE55A5A33E5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D07E2-904A-4C8C-BD3C-CB9F22402ED3}" type="datetime1">
              <a:rPr lang="zh-CN" altLang="en-US" smtClean="0"/>
              <a:pPr>
                <a:defRPr/>
              </a:pPr>
              <a:t>2022/5/18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14512-1816-4590-AB8F-891FBD5A63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CF769-AC03-416B-9F1D-33D45E3E604A}" type="datetime1">
              <a:rPr lang="zh-CN" altLang="en-US" smtClean="0"/>
              <a:pPr>
                <a:defRPr/>
              </a:pPr>
              <a:t>2022/5/18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CA56B-23A3-40C1-9508-039ECD609C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D49B9-7C38-4214-B5B7-BADEA6B36A34}" type="datetime1">
              <a:rPr lang="zh-CN" altLang="en-US" smtClean="0"/>
              <a:pPr>
                <a:defRPr/>
              </a:pPr>
              <a:t>2022/5/18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F8416-32BB-497D-B6A0-7A3F2781192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EECFA-C779-42E1-9BDE-6EBBCFCA11B4}" type="datetime1">
              <a:rPr lang="zh-CN" altLang="en-US" smtClean="0"/>
              <a:pPr>
                <a:defRPr/>
              </a:pPr>
              <a:t>2022/5/18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AD06F-E1C7-44DA-B7FB-29B5DB2A9C9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AB935-4DD8-4CBC-8C39-D72D11C15006}" type="datetime1">
              <a:rPr lang="zh-CN" altLang="en-US" smtClean="0"/>
              <a:pPr>
                <a:defRPr/>
              </a:pPr>
              <a:t>2022/5/18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41D4B-2684-44F1-B071-D392309B9D5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67532-C88F-450C-9579-BEA02613C406}" type="datetime1">
              <a:rPr lang="zh-CN" altLang="en-US" smtClean="0"/>
              <a:pPr>
                <a:defRPr/>
              </a:pPr>
              <a:t>2022/5/18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2D11B-7C7E-4CAE-BEE3-F0D93484978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5DC3A-2CE7-4F56-BC5C-B4C464C91E95}" type="datetime1">
              <a:rPr lang="zh-CN" altLang="en-US" smtClean="0"/>
              <a:pPr>
                <a:defRPr/>
              </a:pPr>
              <a:t>2022/5/18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33AAC-2F90-4ECE-842A-95C5DB9AD4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7EEDB-86DE-4BCE-B898-B4C5B3C26127}" type="datetime1">
              <a:rPr lang="zh-CN" altLang="en-US" smtClean="0"/>
              <a:pPr>
                <a:defRPr/>
              </a:pPr>
              <a:t>2022/5/18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09354-5BC2-4175-B5B1-1862DDBC80E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CE3FB-9DD5-42BA-B7AA-4B93A33CC1A5}" type="datetime1">
              <a:rPr lang="zh-CN" altLang="en-US" smtClean="0"/>
              <a:pPr>
                <a:defRPr/>
              </a:pPr>
              <a:t>2022/5/18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D3A0E-084A-467B-B496-1DD937C22D4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8EFA0-E40A-43D8-861B-D04B930CDF4B}" type="datetime1">
              <a:rPr lang="zh-CN" altLang="en-US" smtClean="0"/>
              <a:pPr>
                <a:defRPr/>
              </a:pPr>
              <a:t>2022/5/18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F3118-4B69-4565-A7B4-9224DDE6CA3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1AC8D-9356-41CF-9E22-C13142723E36}" type="datetime1">
              <a:rPr lang="zh-CN" altLang="en-US" smtClean="0"/>
              <a:pPr>
                <a:defRPr/>
              </a:pPr>
              <a:t>2022/5/18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69D40-A8A1-41C8-810B-A2E09F54ABB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D4538-4D1D-450E-8222-E54313D5C107}" type="datetime1">
              <a:rPr lang="zh-CN" altLang="en-US" smtClean="0"/>
              <a:pPr>
                <a:defRPr/>
              </a:pPr>
              <a:t>2022/5/18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58298-2263-4BBC-83C1-25493A74D6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41F58-B74B-41AE-9E6C-6AEF618C1B43}" type="datetime1">
              <a:rPr lang="zh-CN" altLang="en-US" smtClean="0"/>
              <a:pPr>
                <a:defRPr/>
              </a:pPr>
              <a:t>2022/5/18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D2C8B-D2FB-4CEF-9C70-F96ED542ED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37B30-AFB0-442E-943B-0E45D3698B90}" type="datetime1">
              <a:rPr lang="zh-CN" altLang="en-US" smtClean="0"/>
              <a:pPr>
                <a:defRPr/>
              </a:pPr>
              <a:t>2022/5/18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F87C4-EBB1-423E-86CA-EA1E43D47BD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BEAFF-E2D5-455D-B0F5-40A9D2405BF3}" type="datetime1">
              <a:rPr lang="zh-CN" altLang="en-US" smtClean="0"/>
              <a:pPr>
                <a:defRPr/>
              </a:pPr>
              <a:t>2022/5/18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66C43-3505-448A-8898-A87FB9ACF24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BA463-D478-4FAC-881C-09DCA1B0BCBA}" type="datetime1">
              <a:rPr lang="zh-CN" altLang="en-US" smtClean="0"/>
              <a:pPr>
                <a:defRPr/>
              </a:pPr>
              <a:t>2022/5/18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A832B-1DF5-4187-85A6-0F05DB968B2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F84B0-D832-46F7-99DE-3839B2925FF2}" type="datetime1">
              <a:rPr lang="zh-CN" altLang="en-US" smtClean="0"/>
              <a:pPr>
                <a:defRPr/>
              </a:pPr>
              <a:t>2022/5/18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24250-C7A3-460F-B662-6242989E1E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1FFC7-E16D-4BD7-981C-C0575018ECF2}" type="datetime1">
              <a:rPr lang="zh-CN" altLang="en-US" smtClean="0"/>
              <a:pPr>
                <a:defRPr/>
              </a:pPr>
              <a:t>2022/5/18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717D8-C89D-4F4F-B5F1-19715318EC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A6A1D-DFA8-4E70-BCAB-1FDECA7ADEB8}" type="datetime1">
              <a:rPr lang="zh-CN" altLang="en-US" smtClean="0"/>
              <a:pPr>
                <a:defRPr/>
              </a:pPr>
              <a:t>2022/5/18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80A6D-75E1-474B-B18E-550531FF2F5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5B246-B357-42D8-966F-53C60A788026}" type="datetime1">
              <a:rPr lang="zh-CN" altLang="en-US" smtClean="0"/>
              <a:pPr>
                <a:defRPr/>
              </a:pPr>
              <a:t>2022/5/18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277C2-3E53-4F6C-AD90-53EE455EEB9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BD6D8-7687-43EB-A0EF-DDCA99F6F599}" type="datetime1">
              <a:rPr lang="zh-CN" altLang="en-US" smtClean="0"/>
              <a:pPr>
                <a:defRPr/>
              </a:pPr>
              <a:t>2022/5/18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2FD8C-9D4A-4363-B2C5-C4CB7BA845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CEE95-DBC1-496A-A3D4-3EE486E50406}" type="datetime1">
              <a:rPr lang="zh-CN" altLang="en-US" smtClean="0"/>
              <a:pPr>
                <a:defRPr/>
              </a:pPr>
              <a:t>2022/5/18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C472F-7D80-46E9-B283-13468006F76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 userDrawn="1"/>
        </p:nvGrpSpPr>
        <p:grpSpPr bwMode="auto">
          <a:xfrm flipH="1">
            <a:off x="3348039" y="6453190"/>
            <a:ext cx="5795963" cy="404812"/>
            <a:chOff x="0" y="0"/>
            <a:chExt cx="2151" cy="688"/>
          </a:xfrm>
        </p:grpSpPr>
        <p:pic>
          <p:nvPicPr>
            <p:cNvPr id="3" name="直角三角形 1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151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 Box 14"/>
            <p:cNvSpPr txBox="1">
              <a:spLocks noChangeArrowheads="1"/>
            </p:cNvSpPr>
            <p:nvPr/>
          </p:nvSpPr>
          <p:spPr bwMode="auto">
            <a:xfrm>
              <a:off x="183" y="402"/>
              <a:ext cx="1070" cy="2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zh-CN" sz="7200" b="1">
                <a:solidFill>
                  <a:srgbClr val="FFFFFF"/>
                </a:solidFill>
                <a:latin typeface="Lucida Sans Unicode" panose="020B0602030504020204" pitchFamily="34" charset="0"/>
                <a:ea typeface="华文行楷" panose="02010800040101010101" pitchFamily="2" charset="-122"/>
              </a:endParaRPr>
            </a:p>
          </p:txBody>
        </p:sp>
      </p:grpSp>
      <p:grpSp>
        <p:nvGrpSpPr>
          <p:cNvPr id="5" name="Group 9"/>
          <p:cNvGrpSpPr/>
          <p:nvPr userDrawn="1"/>
        </p:nvGrpSpPr>
        <p:grpSpPr bwMode="auto">
          <a:xfrm flipV="1">
            <a:off x="0" y="2"/>
            <a:ext cx="5535613" cy="612775"/>
            <a:chOff x="0" y="0"/>
            <a:chExt cx="2151" cy="688"/>
          </a:xfrm>
        </p:grpSpPr>
        <p:pic>
          <p:nvPicPr>
            <p:cNvPr id="6" name="直角三角形 13"/>
            <p:cNvPicPr>
              <a:picLocks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151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11"/>
            <p:cNvSpPr txBox="1">
              <a:spLocks noChangeArrowheads="1"/>
            </p:cNvSpPr>
            <p:nvPr userDrawn="1"/>
          </p:nvSpPr>
          <p:spPr bwMode="auto">
            <a:xfrm>
              <a:off x="183" y="401"/>
              <a:ext cx="1071" cy="2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rot="10800000" anchor="ctr"/>
            <a:lstStyle/>
            <a:p>
              <a:pPr algn="ctr">
                <a:defRPr/>
              </a:pPr>
              <a:endParaRPr lang="zh-CN" altLang="zh-CN" sz="7200" b="1">
                <a:solidFill>
                  <a:srgbClr val="FFFFFF"/>
                </a:solidFill>
                <a:latin typeface="Lucida Sans Unicode" panose="020B0602030504020204" pitchFamily="34" charset="0"/>
                <a:ea typeface="华文行楷" panose="02010800040101010101" pitchFamily="2" charset="-122"/>
              </a:endParaRPr>
            </a:p>
          </p:txBody>
        </p:sp>
      </p:grpSp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572002"/>
            <a:ext cx="23622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组合 16"/>
          <p:cNvGrpSpPr/>
          <p:nvPr userDrawn="1"/>
        </p:nvGrpSpPr>
        <p:grpSpPr bwMode="auto">
          <a:xfrm>
            <a:off x="0" y="4572000"/>
            <a:ext cx="9144000" cy="1447800"/>
            <a:chOff x="0" y="4572000"/>
            <a:chExt cx="9144000" cy="1447800"/>
          </a:xfrm>
        </p:grpSpPr>
        <p:pic>
          <p:nvPicPr>
            <p:cNvPr id="10" name="图片 22" descr="合资签约1.jpg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572000"/>
              <a:ext cx="2209800" cy="144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图片 25" descr="0001.jpg"/>
            <p:cNvPicPr preferRelativeResize="0">
              <a:picLocks noChangeAspect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69113" y="4572000"/>
              <a:ext cx="2274887" cy="143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图片 6" descr="gaoxin.bmp"/>
            <p:cNvPicPr preferRelativeResize="0"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2000" y="4572000"/>
              <a:ext cx="234950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8"/>
          <p:cNvSpPr>
            <a:spLocks noGrp="1" noChangeArrowheads="1"/>
          </p:cNvSpPr>
          <p:nvPr userDrawn="1">
            <p:ph type="sldNum" sz="quarter" idx="10"/>
          </p:nvPr>
        </p:nvSpPr>
        <p:spPr>
          <a:xfrm>
            <a:off x="0" y="6248400"/>
            <a:ext cx="5257800" cy="381000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pPr>
              <a:defRPr/>
            </a:pPr>
            <a:r>
              <a:rPr lang="zh-CN" altLang="en-US"/>
              <a:t>法士特伊顿（西安）动力传动系统有限责任公司</a:t>
            </a:r>
            <a:endParaRPr lang="en-US" altLang="zh-CN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F792C74-A759-4F09-9839-F4F199895806}" type="datetime1">
              <a:rPr lang="zh-CN" altLang="en-US" smtClean="0"/>
              <a:pPr>
                <a:defRPr/>
              </a:pPr>
              <a:t>2022/5/18</a:t>
            </a:fld>
            <a:endParaRPr lang="en-US" altLang="zh-CN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BD035-F128-449C-8748-9BFB883D6D14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5551685-B776-411F-8B7B-1EABDF88E6DE}" type="datetime1">
              <a:rPr lang="zh-CN" altLang="en-US" smtClean="0"/>
              <a:pPr>
                <a:defRPr/>
              </a:pPr>
              <a:t>2022/5/18</a:t>
            </a:fld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62209-9D59-43A3-821F-58A18005042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10668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0036DAC-296D-47DE-92D9-3C5AC6555E1D}" type="datetime1">
              <a:rPr lang="zh-CN" altLang="en-US" smtClean="0"/>
              <a:pPr>
                <a:defRPr/>
              </a:pPr>
              <a:t>2022/5/18</a:t>
            </a:fld>
            <a:endParaRPr lang="en-US" altLang="zh-CN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257AE-E7FA-4056-B92C-CD745CDF527F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</p:spPr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941F173-4C12-473C-AEEF-D1505C3AF253}" type="datetime1">
              <a:rPr lang="zh-CN" altLang="en-US" smtClean="0"/>
              <a:pPr>
                <a:defRPr/>
              </a:pPr>
              <a:t>2022/5/18</a:t>
            </a:fld>
            <a:endParaRPr lang="en-US" altLang="zh-CN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91ABC-9BF1-4825-A74F-CF75CE82C031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09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slideLayout" Target="../slideLayouts/slideLayout12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6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96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717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2004D5F-A252-43C2-861C-44396AAFD2B8}" type="datetime1">
              <a:rPr lang="zh-CN" altLang="en-US" smtClean="0"/>
              <a:pPr>
                <a:defRPr/>
              </a:pPr>
              <a:t>2022/5/18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7CAC1A8-E246-4E2D-B84F-A2A8D7BCA5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 userDrawn="1"/>
        </p:nvGrpSpPr>
        <p:grpSpPr bwMode="auto">
          <a:xfrm flipH="1">
            <a:off x="3348038" y="6453188"/>
            <a:ext cx="5795962" cy="404812"/>
            <a:chOff x="0" y="0"/>
            <a:chExt cx="2151" cy="688"/>
          </a:xfrm>
        </p:grpSpPr>
        <p:pic>
          <p:nvPicPr>
            <p:cNvPr id="8202" name="直角三角形 13"/>
            <p:cNvPicPr>
              <a:picLocks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0" y="0"/>
              <a:ext cx="2151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183" y="402"/>
              <a:ext cx="1070" cy="2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zh-CN" sz="7200" b="1">
                <a:solidFill>
                  <a:srgbClr val="FFFFFF"/>
                </a:solidFill>
                <a:latin typeface="Lucida Sans Unicode" panose="020B0602030504020204" pitchFamily="34" charset="0"/>
                <a:ea typeface="华文行楷" panose="02010800040101010101" pitchFamily="2" charset="-122"/>
              </a:endParaRPr>
            </a:p>
          </p:txBody>
        </p:sp>
      </p:grpSp>
      <p:grpSp>
        <p:nvGrpSpPr>
          <p:cNvPr id="3" name="Group 6"/>
          <p:cNvGrpSpPr/>
          <p:nvPr userDrawn="1"/>
        </p:nvGrpSpPr>
        <p:grpSpPr bwMode="auto">
          <a:xfrm flipV="1">
            <a:off x="-28575" y="0"/>
            <a:ext cx="5284788" cy="620713"/>
            <a:chOff x="0" y="0"/>
            <a:chExt cx="2151" cy="688"/>
          </a:xfrm>
        </p:grpSpPr>
        <p:pic>
          <p:nvPicPr>
            <p:cNvPr id="8200" name="直角三角形 13"/>
            <p:cNvPicPr>
              <a:picLocks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0" y="0"/>
              <a:ext cx="2151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8"/>
            <p:cNvSpPr txBox="1">
              <a:spLocks noChangeArrowheads="1"/>
            </p:cNvSpPr>
            <p:nvPr userDrawn="1"/>
          </p:nvSpPr>
          <p:spPr bwMode="auto">
            <a:xfrm>
              <a:off x="183" y="401"/>
              <a:ext cx="1071" cy="2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rot="10800000" anchor="ctr"/>
            <a:lstStyle/>
            <a:p>
              <a:pPr algn="ctr">
                <a:defRPr/>
              </a:pPr>
              <a:endParaRPr lang="zh-CN" altLang="zh-CN" sz="7200" b="1">
                <a:solidFill>
                  <a:srgbClr val="FFFFFF"/>
                </a:solidFill>
                <a:latin typeface="Lucida Sans Unicode" panose="020B0602030504020204" pitchFamily="34" charset="0"/>
                <a:ea typeface="华文行楷" panose="02010800040101010101" pitchFamily="2" charset="-122"/>
              </a:endParaRPr>
            </a:p>
          </p:txBody>
        </p:sp>
      </p:grpSp>
      <p:sp>
        <p:nvSpPr>
          <p:cNvPr id="21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6248400"/>
            <a:ext cx="5029200" cy="381000"/>
          </a:xfrm>
          <a:prstGeom prst="rect">
            <a:avLst/>
          </a:prstGeom>
        </p:spPr>
        <p:txBody>
          <a:bodyPr/>
          <a:lstStyle>
            <a:lvl1pPr>
              <a:defRPr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pPr>
              <a:defRPr/>
            </a:pPr>
            <a:r>
              <a:rPr lang="zh-CN" altLang="en-US">
                <a:solidFill>
                  <a:srgbClr val="000000"/>
                </a:solidFill>
              </a:rPr>
              <a:t>法士特伊顿（西安）动力传动系统有限责任公司</a:t>
            </a:r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8197" name="Picture 13" descr="Eaton - white background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001000" y="228600"/>
            <a:ext cx="114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22" descr="图形商标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781800" y="3048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 userDrawn="1"/>
        </p:nvSpPr>
        <p:spPr>
          <a:xfrm>
            <a:off x="7086600" y="252413"/>
            <a:ext cx="1066800" cy="446087"/>
          </a:xfrm>
          <a:prstGeom prst="rect">
            <a:avLst/>
          </a:prstGeom>
          <a:noFill/>
          <a:ln w="57150"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300" b="1" dirty="0">
                <a:solidFill>
                  <a:srgbClr val="0070C0"/>
                </a:solidFill>
                <a:latin typeface="Arial Black" panose="020B0A04020102020204" pitchFamily="34" charset="0"/>
                <a:ea typeface="华文中宋" panose="02010600040101010101" pitchFamily="2" charset="-122"/>
              </a:rPr>
              <a:t>FAST</a:t>
            </a:r>
            <a:endParaRPr lang="zh-CN" altLang="en-US" sz="2300" b="1" dirty="0">
              <a:solidFill>
                <a:srgbClr val="0070C0"/>
              </a:solidFill>
              <a:latin typeface="Arial Black" panose="020B0A04020102020204" pitchFamily="34" charset="0"/>
              <a:ea typeface="华文中宋" panose="0201060004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  <a:ea typeface="华文行楷" panose="0201080004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  <a:ea typeface="华文行楷" panose="0201080004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  <a:ea typeface="华文行楷" panose="0201080004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  <a:ea typeface="华文行楷" panose="0201080004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0F0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B0F0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9"/>
          <p:cNvGrpSpPr/>
          <p:nvPr userDrawn="1"/>
        </p:nvGrpSpPr>
        <p:grpSpPr bwMode="auto">
          <a:xfrm flipH="1">
            <a:off x="3348038" y="6453188"/>
            <a:ext cx="5795962" cy="404812"/>
            <a:chOff x="0" y="0"/>
            <a:chExt cx="2151" cy="688"/>
          </a:xfrm>
        </p:grpSpPr>
        <p:pic>
          <p:nvPicPr>
            <p:cNvPr id="8202" name="直角三角形 13"/>
            <p:cNvPicPr>
              <a:picLocks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2151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183" y="402"/>
              <a:ext cx="1070" cy="2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zh-CN" sz="7200" b="1">
                <a:solidFill>
                  <a:srgbClr val="FFFFFF"/>
                </a:solidFill>
                <a:latin typeface="Lucida Sans Unicode" panose="020B0602030504020204" pitchFamily="34" charset="0"/>
                <a:ea typeface="华文行楷" panose="02010800040101010101" pitchFamily="2" charset="-122"/>
              </a:endParaRPr>
            </a:p>
          </p:txBody>
        </p:sp>
      </p:grpSp>
      <p:grpSp>
        <p:nvGrpSpPr>
          <p:cNvPr id="8195" name="Group 6"/>
          <p:cNvGrpSpPr/>
          <p:nvPr userDrawn="1"/>
        </p:nvGrpSpPr>
        <p:grpSpPr bwMode="auto">
          <a:xfrm flipV="1">
            <a:off x="-28575" y="0"/>
            <a:ext cx="5284788" cy="620713"/>
            <a:chOff x="0" y="0"/>
            <a:chExt cx="2151" cy="688"/>
          </a:xfrm>
        </p:grpSpPr>
        <p:pic>
          <p:nvPicPr>
            <p:cNvPr id="8200" name="直角三角形 13"/>
            <p:cNvPicPr>
              <a:picLocks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2151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8"/>
            <p:cNvSpPr txBox="1">
              <a:spLocks noChangeArrowheads="1"/>
            </p:cNvSpPr>
            <p:nvPr userDrawn="1"/>
          </p:nvSpPr>
          <p:spPr bwMode="auto">
            <a:xfrm>
              <a:off x="183" y="401"/>
              <a:ext cx="1071" cy="2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rot="10800000" anchor="ctr"/>
            <a:lstStyle/>
            <a:p>
              <a:pPr algn="ctr">
                <a:defRPr/>
              </a:pPr>
              <a:endParaRPr lang="zh-CN" altLang="zh-CN" sz="7200" b="1">
                <a:solidFill>
                  <a:srgbClr val="FFFFFF"/>
                </a:solidFill>
                <a:latin typeface="Lucida Sans Unicode" panose="020B0602030504020204" pitchFamily="34" charset="0"/>
                <a:ea typeface="华文行楷" panose="02010800040101010101" pitchFamily="2" charset="-122"/>
              </a:endParaRPr>
            </a:p>
          </p:txBody>
        </p:sp>
      </p:grpSp>
      <p:sp>
        <p:nvSpPr>
          <p:cNvPr id="21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6248400"/>
            <a:ext cx="5029200" cy="381000"/>
          </a:xfrm>
          <a:prstGeom prst="rect">
            <a:avLst/>
          </a:prstGeom>
        </p:spPr>
        <p:txBody>
          <a:bodyPr/>
          <a:lstStyle>
            <a:lvl1pPr>
              <a:defRPr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pPr>
              <a:defRPr/>
            </a:pPr>
            <a:r>
              <a:rPr lang="zh-CN" altLang="en-US"/>
              <a:t>法士特伊顿（西安）动力传动系统有限责任公司</a:t>
            </a:r>
            <a:endParaRPr lang="en-US" altLang="zh-CN"/>
          </a:p>
        </p:txBody>
      </p:sp>
      <p:pic>
        <p:nvPicPr>
          <p:cNvPr id="8197" name="Picture 13" descr="Eaton - white background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01000" y="228600"/>
            <a:ext cx="114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22" descr="图形商标2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781800" y="3048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 userDrawn="1"/>
        </p:nvSpPr>
        <p:spPr>
          <a:xfrm>
            <a:off x="7086600" y="252413"/>
            <a:ext cx="1066800" cy="446087"/>
          </a:xfrm>
          <a:prstGeom prst="rect">
            <a:avLst/>
          </a:prstGeom>
          <a:noFill/>
          <a:ln w="57150"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300" b="1" dirty="0">
                <a:solidFill>
                  <a:srgbClr val="0070C0"/>
                </a:solidFill>
                <a:latin typeface="Arial Black" panose="020B0A04020102020204" pitchFamily="34" charset="0"/>
                <a:ea typeface="华文中宋" panose="02010600040101010101" pitchFamily="2" charset="-122"/>
              </a:rPr>
              <a:t>FAST</a:t>
            </a:r>
            <a:endParaRPr lang="zh-CN" altLang="en-US" sz="2300" b="1" dirty="0">
              <a:solidFill>
                <a:srgbClr val="0070C0"/>
              </a:solidFill>
              <a:latin typeface="Arial Black" panose="020B0A04020102020204" pitchFamily="34" charset="0"/>
              <a:ea typeface="华文中宋" panose="0201060004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  <a:ea typeface="华文行楷" panose="0201080004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  <a:ea typeface="华文行楷" panose="0201080004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  <a:ea typeface="华文行楷" panose="0201080004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  <a:ea typeface="华文行楷" panose="0201080004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0F0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B0F0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9219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57DC18E-A2F0-48CD-9FAB-0D84372F9304}" type="datetime1">
              <a:rPr lang="zh-CN" altLang="en-US" smtClean="0"/>
              <a:pPr>
                <a:defRPr/>
              </a:pPr>
              <a:t>2022/5/18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A3C3117-7FF3-4CC8-8AB8-FFF83959E69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9"/>
          <p:cNvGrpSpPr/>
          <p:nvPr userDrawn="1"/>
        </p:nvGrpSpPr>
        <p:grpSpPr bwMode="auto">
          <a:xfrm flipH="1">
            <a:off x="3348038" y="6453188"/>
            <a:ext cx="5795962" cy="404812"/>
            <a:chOff x="0" y="0"/>
            <a:chExt cx="2151" cy="688"/>
          </a:xfrm>
        </p:grpSpPr>
        <p:pic>
          <p:nvPicPr>
            <p:cNvPr id="10250" name="直角三角形 13"/>
            <p:cNvPicPr>
              <a:picLocks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2151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183" y="402"/>
              <a:ext cx="1070" cy="2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zh-CN" sz="7200" b="1">
                <a:solidFill>
                  <a:srgbClr val="FFFFFF"/>
                </a:solidFill>
                <a:latin typeface="Lucida Sans Unicode" panose="020B0602030504020204" pitchFamily="34" charset="0"/>
                <a:ea typeface="华文行楷" panose="02010800040101010101" pitchFamily="2" charset="-122"/>
              </a:endParaRPr>
            </a:p>
          </p:txBody>
        </p:sp>
      </p:grpSp>
      <p:grpSp>
        <p:nvGrpSpPr>
          <p:cNvPr id="10243" name="Group 6"/>
          <p:cNvGrpSpPr/>
          <p:nvPr userDrawn="1"/>
        </p:nvGrpSpPr>
        <p:grpSpPr bwMode="auto">
          <a:xfrm flipV="1">
            <a:off x="-28575" y="0"/>
            <a:ext cx="5284788" cy="620713"/>
            <a:chOff x="0" y="0"/>
            <a:chExt cx="2151" cy="688"/>
          </a:xfrm>
        </p:grpSpPr>
        <p:pic>
          <p:nvPicPr>
            <p:cNvPr id="10248" name="直角三角形 13"/>
            <p:cNvPicPr>
              <a:picLocks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2151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8"/>
            <p:cNvSpPr txBox="1">
              <a:spLocks noChangeArrowheads="1"/>
            </p:cNvSpPr>
            <p:nvPr userDrawn="1"/>
          </p:nvSpPr>
          <p:spPr bwMode="auto">
            <a:xfrm>
              <a:off x="183" y="401"/>
              <a:ext cx="1071" cy="2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rot="10800000" anchor="ctr"/>
            <a:lstStyle/>
            <a:p>
              <a:pPr algn="ctr">
                <a:defRPr/>
              </a:pPr>
              <a:endParaRPr lang="zh-CN" altLang="zh-CN" sz="7200" b="1">
                <a:solidFill>
                  <a:srgbClr val="FFFFFF"/>
                </a:solidFill>
                <a:latin typeface="Lucida Sans Unicode" panose="020B0602030504020204" pitchFamily="34" charset="0"/>
                <a:ea typeface="华文行楷" panose="02010800040101010101" pitchFamily="2" charset="-122"/>
              </a:endParaRPr>
            </a:p>
          </p:txBody>
        </p:sp>
      </p:grpSp>
      <p:sp>
        <p:nvSpPr>
          <p:cNvPr id="21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6248400"/>
            <a:ext cx="5029200" cy="381000"/>
          </a:xfrm>
          <a:prstGeom prst="rect">
            <a:avLst/>
          </a:prstGeom>
        </p:spPr>
        <p:txBody>
          <a:bodyPr/>
          <a:lstStyle>
            <a:lvl1pPr>
              <a:defRPr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pPr>
              <a:defRPr/>
            </a:pPr>
            <a:r>
              <a:rPr lang="zh-CN" altLang="en-US"/>
              <a:t>法士特伊顿（西安）动力传动系统有限责任公司</a:t>
            </a:r>
            <a:endParaRPr lang="en-US" altLang="zh-CN"/>
          </a:p>
        </p:txBody>
      </p:sp>
      <p:pic>
        <p:nvPicPr>
          <p:cNvPr id="10245" name="Picture 13" descr="Eaton - white background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01000" y="228600"/>
            <a:ext cx="114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22" descr="图形商标2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781800" y="3048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 userDrawn="1"/>
        </p:nvSpPr>
        <p:spPr>
          <a:xfrm>
            <a:off x="7086600" y="252413"/>
            <a:ext cx="1066800" cy="446087"/>
          </a:xfrm>
          <a:prstGeom prst="rect">
            <a:avLst/>
          </a:prstGeom>
          <a:noFill/>
          <a:ln w="57150"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300" b="1" dirty="0">
                <a:solidFill>
                  <a:srgbClr val="0070C0"/>
                </a:solidFill>
                <a:latin typeface="Arial Black" panose="020B0A04020102020204" pitchFamily="34" charset="0"/>
                <a:ea typeface="华文中宋" panose="02010600040101010101" pitchFamily="2" charset="-122"/>
              </a:rPr>
              <a:t>FAST</a:t>
            </a:r>
            <a:endParaRPr lang="zh-CN" altLang="en-US" sz="2300" b="1" dirty="0">
              <a:solidFill>
                <a:srgbClr val="0070C0"/>
              </a:solidFill>
              <a:latin typeface="Arial Black" panose="020B0A04020102020204" pitchFamily="34" charset="0"/>
              <a:ea typeface="华文中宋" panose="0201060004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  <a:ea typeface="华文行楷" panose="0201080004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  <a:ea typeface="华文行楷" panose="0201080004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  <a:ea typeface="华文行楷" panose="0201080004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  <a:ea typeface="华文行楷" panose="0201080004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0F0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B0F0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126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D4D9372-8358-44DC-BFAE-BB1D8E8CABED}" type="datetime1">
              <a:rPr lang="zh-CN" altLang="en-US" smtClean="0"/>
              <a:pPr>
                <a:defRPr/>
              </a:pPr>
              <a:t>2022/5/18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29ED7B7-F2A1-44A4-9EA2-14DD0A70CB1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9"/>
          <p:cNvGrpSpPr/>
          <p:nvPr userDrawn="1"/>
        </p:nvGrpSpPr>
        <p:grpSpPr bwMode="auto">
          <a:xfrm flipH="1">
            <a:off x="3348038" y="6453188"/>
            <a:ext cx="5795962" cy="404812"/>
            <a:chOff x="0" y="0"/>
            <a:chExt cx="2151" cy="688"/>
          </a:xfrm>
        </p:grpSpPr>
        <p:pic>
          <p:nvPicPr>
            <p:cNvPr id="12298" name="直角三角形 13"/>
            <p:cNvPicPr>
              <a:picLocks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2151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183" y="402"/>
              <a:ext cx="1070" cy="2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zh-CN" sz="7200" b="1">
                <a:solidFill>
                  <a:srgbClr val="FFFFFF"/>
                </a:solidFill>
                <a:latin typeface="Lucida Sans Unicode" panose="020B0602030504020204" pitchFamily="34" charset="0"/>
                <a:ea typeface="华文行楷" panose="02010800040101010101" pitchFamily="2" charset="-122"/>
              </a:endParaRPr>
            </a:p>
          </p:txBody>
        </p:sp>
      </p:grpSp>
      <p:grpSp>
        <p:nvGrpSpPr>
          <p:cNvPr id="12291" name="Group 6"/>
          <p:cNvGrpSpPr/>
          <p:nvPr userDrawn="1"/>
        </p:nvGrpSpPr>
        <p:grpSpPr bwMode="auto">
          <a:xfrm flipV="1">
            <a:off x="-28575" y="0"/>
            <a:ext cx="5284788" cy="620713"/>
            <a:chOff x="0" y="0"/>
            <a:chExt cx="2151" cy="688"/>
          </a:xfrm>
        </p:grpSpPr>
        <p:pic>
          <p:nvPicPr>
            <p:cNvPr id="12296" name="直角三角形 13"/>
            <p:cNvPicPr>
              <a:picLocks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2151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8"/>
            <p:cNvSpPr txBox="1">
              <a:spLocks noChangeArrowheads="1"/>
            </p:cNvSpPr>
            <p:nvPr userDrawn="1"/>
          </p:nvSpPr>
          <p:spPr bwMode="auto">
            <a:xfrm>
              <a:off x="183" y="401"/>
              <a:ext cx="1071" cy="2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rot="10800000" anchor="ctr"/>
            <a:lstStyle/>
            <a:p>
              <a:pPr algn="ctr">
                <a:defRPr/>
              </a:pPr>
              <a:endParaRPr lang="zh-CN" altLang="zh-CN" sz="7200" b="1">
                <a:solidFill>
                  <a:srgbClr val="FFFFFF"/>
                </a:solidFill>
                <a:latin typeface="Lucida Sans Unicode" panose="020B0602030504020204" pitchFamily="34" charset="0"/>
                <a:ea typeface="华文行楷" panose="02010800040101010101" pitchFamily="2" charset="-122"/>
              </a:endParaRPr>
            </a:p>
          </p:txBody>
        </p:sp>
      </p:grpSp>
      <p:sp>
        <p:nvSpPr>
          <p:cNvPr id="21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6248400"/>
            <a:ext cx="5029200" cy="381000"/>
          </a:xfrm>
          <a:prstGeom prst="rect">
            <a:avLst/>
          </a:prstGeom>
        </p:spPr>
        <p:txBody>
          <a:bodyPr/>
          <a:lstStyle>
            <a:lvl1pPr>
              <a:defRPr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pPr>
              <a:defRPr/>
            </a:pPr>
            <a:r>
              <a:rPr lang="zh-CN" altLang="en-US"/>
              <a:t>法士特伊顿（西安）动力传动系统有限责任公司</a:t>
            </a:r>
            <a:endParaRPr lang="en-US" altLang="zh-CN"/>
          </a:p>
        </p:txBody>
      </p:sp>
      <p:pic>
        <p:nvPicPr>
          <p:cNvPr id="12293" name="Picture 13" descr="Eaton - white background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01000" y="228600"/>
            <a:ext cx="114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22" descr="图形商标2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781800" y="3048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 userDrawn="1"/>
        </p:nvSpPr>
        <p:spPr>
          <a:xfrm>
            <a:off x="7086600" y="252413"/>
            <a:ext cx="1066800" cy="446087"/>
          </a:xfrm>
          <a:prstGeom prst="rect">
            <a:avLst/>
          </a:prstGeom>
          <a:noFill/>
          <a:ln w="57150"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300" b="1" dirty="0">
                <a:solidFill>
                  <a:srgbClr val="0070C0"/>
                </a:solidFill>
                <a:latin typeface="Arial Black" panose="020B0A04020102020204" pitchFamily="34" charset="0"/>
                <a:ea typeface="华文中宋" panose="02010600040101010101" pitchFamily="2" charset="-122"/>
              </a:rPr>
              <a:t>FAST</a:t>
            </a:r>
            <a:endParaRPr lang="zh-CN" altLang="en-US" sz="2300" b="1" dirty="0">
              <a:solidFill>
                <a:srgbClr val="0070C0"/>
              </a:solidFill>
              <a:latin typeface="Arial Black" panose="020B0A04020102020204" pitchFamily="34" charset="0"/>
              <a:ea typeface="华文中宋" panose="0201060004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  <a:ea typeface="华文行楷" panose="0201080004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  <a:ea typeface="华文行楷" panose="0201080004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  <a:ea typeface="华文行楷" panose="0201080004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  <a:ea typeface="华文行楷" panose="0201080004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0F0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B0F0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331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00F3086-88A4-4F7F-B8F7-9594EFA13C23}" type="datetime1">
              <a:rPr lang="zh-CN" altLang="en-US" smtClean="0"/>
              <a:pPr>
                <a:defRPr/>
              </a:pPr>
              <a:t>2022/5/18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4BFFA1E-7DE6-46B0-A0EC-047171DA015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4339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F23869F-EEE3-421C-998A-AC0AC0B3AA54}" type="datetime1">
              <a:rPr lang="zh-CN" altLang="en-US" smtClean="0"/>
              <a:pPr>
                <a:defRPr/>
              </a:pPr>
              <a:t>2022/5/18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57E1B36-F3DB-44DF-85DF-36C280A6F3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 userDrawn="1"/>
        </p:nvGrpSpPr>
        <p:grpSpPr bwMode="auto">
          <a:xfrm flipH="1">
            <a:off x="3348039" y="6453190"/>
            <a:ext cx="5795963" cy="404812"/>
            <a:chOff x="0" y="0"/>
            <a:chExt cx="2151" cy="688"/>
          </a:xfrm>
        </p:grpSpPr>
        <p:pic>
          <p:nvPicPr>
            <p:cNvPr id="8202" name="直角三角形 13"/>
            <p:cNvPicPr>
              <a:picLocks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2151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183" y="402"/>
              <a:ext cx="1070" cy="2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zh-CN" sz="7200" b="1">
                <a:solidFill>
                  <a:srgbClr val="FFFFFF"/>
                </a:solidFill>
                <a:latin typeface="Lucida Sans Unicode" panose="020B0602030504020204" pitchFamily="34" charset="0"/>
                <a:ea typeface="华文行楷" panose="02010800040101010101" pitchFamily="2" charset="-122"/>
              </a:endParaRPr>
            </a:p>
          </p:txBody>
        </p:sp>
      </p:grpSp>
      <p:grpSp>
        <p:nvGrpSpPr>
          <p:cNvPr id="3" name="Group 6"/>
          <p:cNvGrpSpPr/>
          <p:nvPr userDrawn="1"/>
        </p:nvGrpSpPr>
        <p:grpSpPr bwMode="auto">
          <a:xfrm flipV="1">
            <a:off x="-28574" y="2"/>
            <a:ext cx="5284788" cy="620713"/>
            <a:chOff x="0" y="0"/>
            <a:chExt cx="2151" cy="688"/>
          </a:xfrm>
        </p:grpSpPr>
        <p:pic>
          <p:nvPicPr>
            <p:cNvPr id="8200" name="直角三角形 13"/>
            <p:cNvPicPr>
              <a:picLocks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2151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8"/>
            <p:cNvSpPr txBox="1">
              <a:spLocks noChangeArrowheads="1"/>
            </p:cNvSpPr>
            <p:nvPr userDrawn="1"/>
          </p:nvSpPr>
          <p:spPr bwMode="auto">
            <a:xfrm>
              <a:off x="183" y="401"/>
              <a:ext cx="1071" cy="2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rot="10800000" anchor="ctr"/>
            <a:lstStyle/>
            <a:p>
              <a:pPr algn="ctr">
                <a:defRPr/>
              </a:pPr>
              <a:endParaRPr lang="zh-CN" altLang="zh-CN" sz="7200" b="1">
                <a:solidFill>
                  <a:srgbClr val="FFFFFF"/>
                </a:solidFill>
                <a:latin typeface="Lucida Sans Unicode" panose="020B0602030504020204" pitchFamily="34" charset="0"/>
                <a:ea typeface="华文行楷" panose="02010800040101010101" pitchFamily="2" charset="-122"/>
              </a:endParaRPr>
            </a:p>
          </p:txBody>
        </p:sp>
      </p:grpSp>
      <p:sp>
        <p:nvSpPr>
          <p:cNvPr id="21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6248400"/>
            <a:ext cx="5029200" cy="381000"/>
          </a:xfrm>
          <a:prstGeom prst="rect">
            <a:avLst/>
          </a:prstGeom>
        </p:spPr>
        <p:txBody>
          <a:bodyPr/>
          <a:lstStyle>
            <a:lvl1pPr>
              <a:defRPr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pPr>
              <a:defRPr/>
            </a:pPr>
            <a:r>
              <a:rPr lang="zh-CN" altLang="en-US"/>
              <a:t>法士特伊顿（西安）动力传动系统有限责任公司</a:t>
            </a:r>
            <a:endParaRPr lang="en-US" altLang="zh-CN"/>
          </a:p>
        </p:txBody>
      </p:sp>
      <p:pic>
        <p:nvPicPr>
          <p:cNvPr id="8197" name="Picture 13" descr="Eaton - white background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01000" y="228600"/>
            <a:ext cx="114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22" descr="图形商标2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781800" y="3048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 userDrawn="1"/>
        </p:nvSpPr>
        <p:spPr>
          <a:xfrm>
            <a:off x="7086600" y="252413"/>
            <a:ext cx="1066800" cy="446276"/>
          </a:xfrm>
          <a:prstGeom prst="rect">
            <a:avLst/>
          </a:prstGeom>
          <a:noFill/>
          <a:ln w="57150"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300" b="1" dirty="0">
                <a:solidFill>
                  <a:srgbClr val="0070C0"/>
                </a:solidFill>
                <a:latin typeface="Arial Black" panose="020B0A04020102020204" pitchFamily="34" charset="0"/>
                <a:ea typeface="华文中宋" panose="02010600040101010101" pitchFamily="2" charset="-122"/>
              </a:rPr>
              <a:t>FAST</a:t>
            </a:r>
            <a:endParaRPr lang="zh-CN" altLang="en-US" sz="2300" b="1" dirty="0">
              <a:solidFill>
                <a:srgbClr val="0070C0"/>
              </a:solidFill>
              <a:latin typeface="Arial Black" panose="020B0A04020102020204" pitchFamily="34" charset="0"/>
              <a:ea typeface="华文中宋" panose="0201060004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  <a:ea typeface="华文行楷" panose="0201080004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  <a:ea typeface="华文行楷" panose="0201080004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  <a:ea typeface="华文行楷" panose="0201080004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  <a:ea typeface="华文行楷" panose="0201080004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0F0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B0F0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2.jpeg"/><Relationship Id="rId7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0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3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28.png"/><Relationship Id="rId3" Type="http://schemas.openxmlformats.org/officeDocument/2006/relationships/image" Target="../media/image17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2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26.png"/><Relationship Id="rId5" Type="http://schemas.openxmlformats.org/officeDocument/2006/relationships/diagramData" Target="../diagrams/data1.xml"/><Relationship Id="rId10" Type="http://schemas.openxmlformats.org/officeDocument/2006/relationships/image" Target="../media/image25.png"/><Relationship Id="rId4" Type="http://schemas.openxmlformats.org/officeDocument/2006/relationships/image" Target="../media/image13.png"/><Relationship Id="rId9" Type="http://schemas.microsoft.com/office/2007/relationships/diagramDrawing" Target="../diagrams/drawing1.xml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7.jpeg"/><Relationship Id="rId7" Type="http://schemas.openxmlformats.org/officeDocument/2006/relationships/image" Target="../media/image3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3.png"/><Relationship Id="rId9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17.jpeg"/><Relationship Id="rId7" Type="http://schemas.openxmlformats.org/officeDocument/2006/relationships/image" Target="../media/image37.jpeg"/><Relationship Id="rId12" Type="http://schemas.openxmlformats.org/officeDocument/2006/relationships/image" Target="../media/image4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0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13.png"/><Relationship Id="rId9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7.xml"/><Relationship Id="rId5" Type="http://schemas.openxmlformats.org/officeDocument/2006/relationships/chart" Target="../charts/char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十字星 7"/>
          <p:cNvSpPr/>
          <p:nvPr/>
        </p:nvSpPr>
        <p:spPr>
          <a:xfrm>
            <a:off x="762000" y="990600"/>
            <a:ext cx="152400" cy="152400"/>
          </a:xfrm>
          <a:prstGeom prst="star4">
            <a:avLst/>
          </a:prstGeom>
          <a:ln>
            <a:solidFill>
              <a:schemeClr val="accent1">
                <a:lumMod val="2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57" name="标题 1"/>
          <p:cNvSpPr>
            <a:spLocks noGrp="1"/>
          </p:cNvSpPr>
          <p:nvPr>
            <p:ph type="title"/>
          </p:nvPr>
        </p:nvSpPr>
        <p:spPr bwMode="auto">
          <a:xfrm>
            <a:off x="1066800" y="838200"/>
            <a:ext cx="2514600" cy="381000"/>
          </a:xfr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公司简况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5791200" y="228600"/>
            <a:ext cx="3352800" cy="685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</a:ln>
        </p:spPr>
        <p:txBody>
          <a:bodyPr/>
          <a:lstStyle/>
          <a:p>
            <a:endParaRPr lang="en-US" altLang="en-US"/>
          </a:p>
        </p:txBody>
      </p:sp>
      <p:grpSp>
        <p:nvGrpSpPr>
          <p:cNvPr id="2" name="组合 47"/>
          <p:cNvGrpSpPr/>
          <p:nvPr/>
        </p:nvGrpSpPr>
        <p:grpSpPr bwMode="auto">
          <a:xfrm>
            <a:off x="6248400" y="228600"/>
            <a:ext cx="2743200" cy="228600"/>
            <a:chOff x="1852246" y="6553200"/>
            <a:chExt cx="3938954" cy="469900"/>
          </a:xfrm>
        </p:grpSpPr>
        <p:grpSp>
          <p:nvGrpSpPr>
            <p:cNvPr id="3" name="组合 34"/>
            <p:cNvGrpSpPr/>
            <p:nvPr/>
          </p:nvGrpSpPr>
          <p:grpSpPr bwMode="auto">
            <a:xfrm>
              <a:off x="1852246" y="6553200"/>
              <a:ext cx="3938954" cy="469900"/>
              <a:chOff x="1776046" y="1524000"/>
              <a:chExt cx="3938954" cy="469900"/>
            </a:xfrm>
          </p:grpSpPr>
          <p:pic>
            <p:nvPicPr>
              <p:cNvPr id="21" name="图片 4" descr="H:\商标\商标图样\图形商标（（C100 M30 Y0  K0)）.t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76046" y="1524000"/>
                <a:ext cx="457200" cy="469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图片 5" descr="http://img.autonet.com.tw/news/img/2007/8/ba70805221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67200" y="1524001"/>
                <a:ext cx="1447800" cy="414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" name="图片 46" descr="QQ图片20150914120756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99323" y="6553200"/>
              <a:ext cx="1342857" cy="438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矩形 5"/>
          <p:cNvSpPr>
            <a:spLocks noChangeArrowheads="1"/>
          </p:cNvSpPr>
          <p:nvPr/>
        </p:nvSpPr>
        <p:spPr bwMode="auto">
          <a:xfrm>
            <a:off x="251460" y="1268730"/>
            <a:ext cx="8434070" cy="3784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 </a:t>
            </a:r>
            <a:r>
              <a:rPr lang="zh-CN" altLang="en-US" sz="2000" dirty="0" smtClean="0"/>
              <a:t>大家</a:t>
            </a:r>
            <a:r>
              <a:rPr lang="zh-CN" altLang="en-US" sz="2000" dirty="0"/>
              <a:t>晚上</a:t>
            </a:r>
            <a:r>
              <a:rPr lang="zh-CN" altLang="en-US" sz="2000" dirty="0" smtClean="0"/>
              <a:t>好，</a:t>
            </a:r>
            <a:r>
              <a:rPr lang="zh-CN" altLang="en-US" sz="2000" dirty="0"/>
              <a:t>我是来自咱法士特伊顿</a:t>
            </a:r>
            <a:r>
              <a:rPr lang="zh-CN" altLang="en-US" sz="2000" dirty="0" smtClean="0"/>
              <a:t>公司，负责离合器销售的备件</a:t>
            </a:r>
            <a:r>
              <a:rPr lang="zh-CN" altLang="en-US" sz="2000" dirty="0"/>
              <a:t>经理</a:t>
            </a:r>
            <a:r>
              <a:rPr lang="zh-CN" altLang="en-US" sz="2000" dirty="0" smtClean="0"/>
              <a:t>高霄，</a:t>
            </a:r>
            <a:r>
              <a:rPr lang="zh-CN" altLang="en-US" sz="2000" dirty="0"/>
              <a:t>随着</a:t>
            </a:r>
            <a:r>
              <a:rPr lang="en-US" altLang="zh-CN" sz="2000" dirty="0"/>
              <a:t>22</a:t>
            </a:r>
            <a:r>
              <a:rPr lang="zh-CN" altLang="en-US" sz="2000" dirty="0"/>
              <a:t>年西销公司</a:t>
            </a:r>
            <a:r>
              <a:rPr lang="en-US" altLang="zh-CN" sz="2000" dirty="0"/>
              <a:t>“</a:t>
            </a:r>
            <a:r>
              <a:rPr lang="zh-CN" altLang="en-US" sz="2000" dirty="0"/>
              <a:t>开新局、谋新篇、冲新高、誓夺开门红</a:t>
            </a:r>
            <a:r>
              <a:rPr lang="en-US" altLang="zh-CN" sz="2000" dirty="0"/>
              <a:t>”</a:t>
            </a:r>
            <a:r>
              <a:rPr lang="zh-CN" altLang="en-US" sz="2000" dirty="0"/>
              <a:t>的新局面，西销公司与法士特伊顿进行了深度合作，今年西销公司推出法士特伊顿离合器。</a:t>
            </a:r>
          </a:p>
          <a:p>
            <a:pPr>
              <a:lnSpc>
                <a:spcPct val="150000"/>
              </a:lnSpc>
            </a:pPr>
            <a:endParaRPr lang="zh-CN" altLang="en-US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下面我把法士特伊顿公司做一个简单的介绍，可能很多朋友还不是很了解，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/>
              <a:t>法士特伊顿公司是法士特集团与美国伊顿公司联合组建的合资公司，研发、生产、销售商用车、客车离合器、新能源扭转减震器及相关零部件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3886200"/>
          </a:xfrm>
        </p:spPr>
        <p:txBody>
          <a:bodyPr/>
          <a:lstStyle/>
          <a:p>
            <a:r>
              <a:rPr lang="en-US" altLang="zh-CN" dirty="0" smtClean="0"/>
              <a:t>560</a:t>
            </a:r>
            <a:r>
              <a:rPr lang="zh-CN" altLang="en-US" dirty="0" smtClean="0"/>
              <a:t>马力匹配的离合器片产品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压</a:t>
            </a:r>
            <a:r>
              <a:rPr lang="zh-CN" altLang="en-US" dirty="0" smtClean="0"/>
              <a:t>盘：</a:t>
            </a:r>
            <a:r>
              <a:rPr lang="en-US" altLang="zh-CN" dirty="0" smtClean="0"/>
              <a:t>FEA170001-38</a:t>
            </a:r>
            <a:r>
              <a:rPr lang="zh-CN" altLang="en-US" dirty="0" smtClean="0"/>
              <a:t>，</a:t>
            </a:r>
            <a:r>
              <a:rPr lang="en-US" altLang="zh-CN" dirty="0" smtClean="0"/>
              <a:t>FEA170008-38</a:t>
            </a:r>
            <a:r>
              <a:rPr lang="zh-CN" altLang="en-US" dirty="0" smtClean="0"/>
              <a:t>，</a:t>
            </a:r>
            <a:r>
              <a:rPr lang="en-US" altLang="zh-CN" dirty="0" smtClean="0"/>
              <a:t>FEA170004-42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摩</a:t>
            </a:r>
            <a:r>
              <a:rPr lang="zh-CN" altLang="en-US" dirty="0" smtClean="0"/>
              <a:t>擦片：</a:t>
            </a:r>
            <a:r>
              <a:rPr lang="en-US" altLang="zh-CN" dirty="0" smtClean="0"/>
              <a:t>FEA1281091 10</a:t>
            </a:r>
            <a:r>
              <a:rPr lang="zh-CN" altLang="en-US" dirty="0" smtClean="0"/>
              <a:t>齿，</a:t>
            </a:r>
            <a:r>
              <a:rPr lang="en-US" altLang="zh-CN" dirty="0" smtClean="0"/>
              <a:t>FEA1281134 24</a:t>
            </a:r>
            <a:r>
              <a:rPr lang="zh-CN" altLang="en-US" dirty="0" smtClean="0"/>
              <a:t>齿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十字星 7"/>
          <p:cNvSpPr/>
          <p:nvPr/>
        </p:nvSpPr>
        <p:spPr>
          <a:xfrm>
            <a:off x="899592" y="990600"/>
            <a:ext cx="152400" cy="152400"/>
          </a:xfrm>
          <a:prstGeom prst="star4">
            <a:avLst/>
          </a:prstGeom>
          <a:ln>
            <a:solidFill>
              <a:schemeClr val="accent1">
                <a:lumMod val="2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57" name="标题 1"/>
          <p:cNvSpPr>
            <a:spLocks noGrp="1"/>
          </p:cNvSpPr>
          <p:nvPr>
            <p:ph type="title"/>
          </p:nvPr>
        </p:nvSpPr>
        <p:spPr bwMode="auto">
          <a:xfrm>
            <a:off x="1204392" y="838200"/>
            <a:ext cx="2514600" cy="381000"/>
          </a:xfr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>
              <a:spcBef>
                <a:spcPct val="20000"/>
              </a:spcBef>
            </a:pP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  <a:sym typeface="+mn-lt"/>
              </a:rPr>
              <a:t>企业荣誉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5791200" y="228600"/>
            <a:ext cx="3352800" cy="685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</a:ln>
        </p:spPr>
        <p:txBody>
          <a:bodyPr/>
          <a:lstStyle/>
          <a:p>
            <a:endParaRPr lang="en-US" altLang="en-US"/>
          </a:p>
        </p:txBody>
      </p:sp>
      <p:grpSp>
        <p:nvGrpSpPr>
          <p:cNvPr id="2" name="组合 47"/>
          <p:cNvGrpSpPr/>
          <p:nvPr/>
        </p:nvGrpSpPr>
        <p:grpSpPr bwMode="auto">
          <a:xfrm>
            <a:off x="6248400" y="228600"/>
            <a:ext cx="2743200" cy="228600"/>
            <a:chOff x="1852246" y="6553200"/>
            <a:chExt cx="3938954" cy="469900"/>
          </a:xfrm>
        </p:grpSpPr>
        <p:grpSp>
          <p:nvGrpSpPr>
            <p:cNvPr id="3" name="组合 34"/>
            <p:cNvGrpSpPr/>
            <p:nvPr/>
          </p:nvGrpSpPr>
          <p:grpSpPr bwMode="auto">
            <a:xfrm>
              <a:off x="1852246" y="6553200"/>
              <a:ext cx="3938954" cy="469900"/>
              <a:chOff x="1776046" y="1524000"/>
              <a:chExt cx="3938954" cy="469900"/>
            </a:xfrm>
          </p:grpSpPr>
          <p:pic>
            <p:nvPicPr>
              <p:cNvPr id="21" name="图片 4" descr="H:\商标\商标图样\图形商标（（C100 M30 Y0  K0)）.t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76046" y="1524000"/>
                <a:ext cx="457200" cy="469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图片 5" descr="http://img.autonet.com.tw/news/img/2007/8/ba70805221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67200" y="1524001"/>
                <a:ext cx="1447800" cy="414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" name="图片 46" descr="QQ图片20150914120756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99323" y="6553200"/>
              <a:ext cx="1342857" cy="438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2" name="TextBox 41"/>
          <p:cNvSpPr txBox="1"/>
          <p:nvPr/>
        </p:nvSpPr>
        <p:spPr>
          <a:xfrm>
            <a:off x="3131840" y="1124744"/>
            <a:ext cx="5472608" cy="427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sym typeface="+mn-lt"/>
              </a:rPr>
              <a:t>法士特伊顿一直坚定方向与使命</a:t>
            </a:r>
            <a:r>
              <a:rPr lang="zh-CN" altLang="zh-CN" sz="3200" dirty="0" smtClean="0">
                <a:sym typeface="+mn-lt"/>
              </a:rPr>
              <a:t>，</a:t>
            </a:r>
            <a:r>
              <a:rPr lang="zh-CN" altLang="en-US" sz="3200" dirty="0" smtClean="0">
                <a:sym typeface="+mn-lt"/>
              </a:rPr>
              <a:t>持续完善研发能力，全方位提供综合竞争力，</a:t>
            </a:r>
            <a:r>
              <a:rPr lang="zh-CN" altLang="zh-CN" sz="3200" dirty="0" smtClean="0">
                <a:sym typeface="+mn-lt"/>
              </a:rPr>
              <a:t>以</a:t>
            </a:r>
            <a:r>
              <a:rPr lang="zh-CN" altLang="zh-CN" sz="3200" dirty="0">
                <a:sym typeface="+mn-lt"/>
              </a:rPr>
              <a:t>更加坚定的信念</a:t>
            </a:r>
            <a:r>
              <a:rPr lang="zh-CN" altLang="zh-CN" sz="3200" dirty="0" smtClean="0">
                <a:sym typeface="+mn-lt"/>
              </a:rPr>
              <a:t>、更加</a:t>
            </a:r>
            <a:r>
              <a:rPr lang="zh-CN" altLang="zh-CN" sz="3200" dirty="0">
                <a:sym typeface="+mn-lt"/>
              </a:rPr>
              <a:t>强大的合力</a:t>
            </a:r>
            <a:r>
              <a:rPr lang="zh-CN" altLang="zh-CN" sz="3200" dirty="0" smtClean="0">
                <a:sym typeface="+mn-lt"/>
              </a:rPr>
              <a:t>，</a:t>
            </a:r>
            <a:r>
              <a:rPr lang="zh-CN" altLang="en-US" sz="3200" dirty="0" smtClean="0">
                <a:sym typeface="+mn-lt"/>
              </a:rPr>
              <a:t>为客户发展贡献力量！</a:t>
            </a:r>
            <a:endParaRPr lang="zh-CN" altLang="en-US" sz="3200" dirty="0">
              <a:sym typeface="+mn-lt"/>
            </a:endParaRPr>
          </a:p>
          <a:p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8" name="标题 1"/>
          <p:cNvSpPr>
            <a:spLocks noGrp="1"/>
          </p:cNvSpPr>
          <p:nvPr>
            <p:ph type="title"/>
          </p:nvPr>
        </p:nvSpPr>
        <p:spPr bwMode="auto">
          <a:xfrm>
            <a:off x="1066800" y="561340"/>
            <a:ext cx="1676400" cy="281305"/>
          </a:xfr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lang="zh-CN" altLang="en-US" sz="2000" b="1" smtClean="0">
                <a:latin typeface="宋体" panose="02010600030101010101" pitchFamily="2" charset="-122"/>
                <a:ea typeface="宋体" panose="02010600030101010101" pitchFamily="2" charset="-122"/>
              </a:rPr>
              <a:t>品质保障</a:t>
            </a:r>
          </a:p>
        </p:txBody>
      </p:sp>
      <p:sp>
        <p:nvSpPr>
          <p:cNvPr id="79879" name="TextBox 6"/>
          <p:cNvSpPr txBox="1">
            <a:spLocks noChangeArrowheads="1"/>
          </p:cNvSpPr>
          <p:nvPr/>
        </p:nvSpPr>
        <p:spPr bwMode="auto">
          <a:xfrm>
            <a:off x="250190" y="1219835"/>
            <a:ext cx="8629015" cy="2168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dirty="0" smtClean="0">
                <a:sym typeface="+mn-ea"/>
              </a:rPr>
              <a:t>法士特伊顿合资公司为法士特公司和伊顿公司在中国</a:t>
            </a:r>
            <a:r>
              <a:rPr lang="zh-CN" altLang="en-US" dirty="0">
                <a:sym typeface="+mn-ea"/>
              </a:rPr>
              <a:t>市场唯一的离合器业务</a:t>
            </a:r>
            <a:r>
              <a:rPr lang="zh-CN" altLang="en-US" dirty="0" smtClean="0">
                <a:sym typeface="+mn-ea"/>
              </a:rPr>
              <a:t>板块，</a:t>
            </a:r>
            <a:r>
              <a:rPr lang="zh-CN" altLang="en-US" dirty="0">
                <a:latin typeface="宋体" panose="02010600030101010101" pitchFamily="2" charset="-122"/>
              </a:rPr>
              <a:t>公司将会把产品质量视为支撑公司持续发展</a:t>
            </a:r>
            <a:r>
              <a:rPr lang="zh-CN" altLang="en-US" dirty="0" smtClean="0">
                <a:latin typeface="宋体" panose="02010600030101010101" pitchFamily="2" charset="-122"/>
              </a:rPr>
              <a:t>的基石，</a:t>
            </a:r>
            <a:endParaRPr lang="en-US" altLang="zh-CN" dirty="0" smtClean="0">
              <a:latin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dirty="0" smtClean="0">
                <a:latin typeface="宋体" panose="02010600030101010101" pitchFamily="2" charset="-122"/>
              </a:rPr>
              <a:t>为了</a:t>
            </a:r>
            <a:r>
              <a:rPr lang="zh-CN" altLang="en-US" dirty="0">
                <a:latin typeface="宋体" panose="02010600030101010101" pitchFamily="2" charset="-122"/>
              </a:rPr>
              <a:t>能够保持且不断提升产品品质，</a:t>
            </a:r>
            <a:r>
              <a:rPr lang="zh-CN" altLang="en-US" dirty="0" smtClean="0">
                <a:latin typeface="宋体" panose="02010600030101010101" pitchFamily="2" charset="-122"/>
              </a:rPr>
              <a:t>我们从</a:t>
            </a:r>
            <a:r>
              <a:rPr lang="zh-CN" altLang="en-US" dirty="0">
                <a:latin typeface="宋体" panose="02010600030101010101" pitchFamily="2" charset="-122"/>
              </a:rPr>
              <a:t>多纬度做出努力！</a:t>
            </a:r>
            <a:r>
              <a:rPr lang="zh-CN" altLang="en-US" dirty="0" smtClean="0">
                <a:sym typeface="+mn-ea"/>
              </a:rPr>
              <a:t>为主机</a:t>
            </a:r>
            <a:r>
              <a:rPr lang="zh-CN" altLang="en-US" dirty="0">
                <a:sym typeface="+mn-ea"/>
              </a:rPr>
              <a:t>厂的生产安排</a:t>
            </a:r>
            <a:r>
              <a:rPr lang="zh-CN" altLang="en-US" dirty="0" smtClean="0">
                <a:sym typeface="+mn-ea"/>
              </a:rPr>
              <a:t>、后市场用户需求提供保障！更能充分适应商用车周期性需求变动幅度较大的特征需要</a:t>
            </a:r>
            <a:r>
              <a:rPr lang="zh-CN" altLang="en-US" dirty="0" smtClean="0">
                <a:latin typeface="宋体" panose="02010600030101010101" pitchFamily="2" charset="-122"/>
                <a:sym typeface="+mn-ea"/>
              </a:rPr>
              <a:t>法士特伊顿合资</a:t>
            </a:r>
            <a:endParaRPr lang="zh-CN" altLang="en-US" dirty="0">
              <a:latin typeface="宋体" panose="02010600030101010101" pitchFamily="2" charset="-122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791200" y="228600"/>
            <a:ext cx="3352800" cy="685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</a:ln>
        </p:spPr>
        <p:txBody>
          <a:bodyPr/>
          <a:lstStyle/>
          <a:p>
            <a:endParaRPr lang="en-US" altLang="en-US"/>
          </a:p>
        </p:txBody>
      </p:sp>
      <p:grpSp>
        <p:nvGrpSpPr>
          <p:cNvPr id="2" name="组合 47"/>
          <p:cNvGrpSpPr/>
          <p:nvPr/>
        </p:nvGrpSpPr>
        <p:grpSpPr bwMode="auto">
          <a:xfrm>
            <a:off x="6248400" y="228600"/>
            <a:ext cx="2743200" cy="228600"/>
            <a:chOff x="1852246" y="6553200"/>
            <a:chExt cx="3938954" cy="469900"/>
          </a:xfrm>
        </p:grpSpPr>
        <p:grpSp>
          <p:nvGrpSpPr>
            <p:cNvPr id="3" name="组合 34"/>
            <p:cNvGrpSpPr/>
            <p:nvPr/>
          </p:nvGrpSpPr>
          <p:grpSpPr bwMode="auto">
            <a:xfrm>
              <a:off x="1852246" y="6553200"/>
              <a:ext cx="3938954" cy="469900"/>
              <a:chOff x="1776046" y="1524000"/>
              <a:chExt cx="3938954" cy="469900"/>
            </a:xfrm>
          </p:grpSpPr>
          <p:pic>
            <p:nvPicPr>
              <p:cNvPr id="17" name="图片 4" descr="H:\商标\商标图样\图形商标（（C100 M30 Y0  K0)）.t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76046" y="1524000"/>
                <a:ext cx="457200" cy="469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图片 5" descr="http://img.autonet.com.tw/news/img/2007/8/ba70805221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67200" y="1524001"/>
                <a:ext cx="1447800" cy="414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6" name="图片 46" descr="QQ图片20150914120756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99323" y="6553200"/>
              <a:ext cx="1342857" cy="438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组合 23"/>
          <p:cNvGrpSpPr/>
          <p:nvPr/>
        </p:nvGrpSpPr>
        <p:grpSpPr>
          <a:xfrm>
            <a:off x="4787900" y="3213101"/>
            <a:ext cx="3810000" cy="2861530"/>
            <a:chOff x="360363" y="2286000"/>
            <a:chExt cx="5429250" cy="3875600"/>
          </a:xfrm>
        </p:grpSpPr>
        <p:grpSp>
          <p:nvGrpSpPr>
            <p:cNvPr id="6" name="组合 649"/>
            <p:cNvGrpSpPr/>
            <p:nvPr/>
          </p:nvGrpSpPr>
          <p:grpSpPr bwMode="auto">
            <a:xfrm>
              <a:off x="1503363" y="2571751"/>
              <a:ext cx="2805112" cy="3429003"/>
              <a:chOff x="1412838" y="1857364"/>
              <a:chExt cx="3349625" cy="4343401"/>
            </a:xfrm>
          </p:grpSpPr>
          <p:sp>
            <p:nvSpPr>
              <p:cNvPr id="63" name="Freeform 22"/>
              <p:cNvSpPr/>
              <p:nvPr/>
            </p:nvSpPr>
            <p:spPr bwMode="gray">
              <a:xfrm>
                <a:off x="2295488" y="4838689"/>
                <a:ext cx="2466975" cy="771525"/>
              </a:xfrm>
              <a:custGeom>
                <a:avLst/>
                <a:gdLst/>
                <a:ahLst/>
                <a:cxnLst>
                  <a:cxn ang="0">
                    <a:pos x="1405" y="102"/>
                  </a:cxn>
                  <a:cxn ang="0">
                    <a:pos x="1540" y="395"/>
                  </a:cxn>
                  <a:cxn ang="0">
                    <a:pos x="1472" y="369"/>
                  </a:cxn>
                  <a:cxn ang="0">
                    <a:pos x="1373" y="403"/>
                  </a:cxn>
                  <a:cxn ang="0">
                    <a:pos x="1274" y="433"/>
                  </a:cxn>
                  <a:cxn ang="0">
                    <a:pos x="1160" y="458"/>
                  </a:cxn>
                  <a:cxn ang="0">
                    <a:pos x="1062" y="472"/>
                  </a:cxn>
                  <a:cxn ang="0">
                    <a:pos x="968" y="479"/>
                  </a:cxn>
                  <a:cxn ang="0">
                    <a:pos x="872" y="479"/>
                  </a:cxn>
                  <a:cxn ang="0">
                    <a:pos x="766" y="468"/>
                  </a:cxn>
                  <a:cxn ang="0">
                    <a:pos x="634" y="439"/>
                  </a:cxn>
                  <a:cxn ang="0">
                    <a:pos x="524" y="407"/>
                  </a:cxn>
                  <a:cxn ang="0">
                    <a:pos x="435" y="373"/>
                  </a:cxn>
                  <a:cxn ang="0">
                    <a:pos x="344" y="326"/>
                  </a:cxn>
                  <a:cxn ang="0">
                    <a:pos x="242" y="256"/>
                  </a:cxn>
                  <a:cxn ang="0">
                    <a:pos x="157" y="186"/>
                  </a:cxn>
                  <a:cxn ang="0">
                    <a:pos x="102" y="132"/>
                  </a:cxn>
                  <a:cxn ang="0">
                    <a:pos x="0" y="0"/>
                  </a:cxn>
                  <a:cxn ang="0">
                    <a:pos x="135" y="124"/>
                  </a:cxn>
                  <a:cxn ang="0">
                    <a:pos x="219" y="186"/>
                  </a:cxn>
                  <a:cxn ang="0">
                    <a:pos x="307" y="231"/>
                  </a:cxn>
                  <a:cxn ang="0">
                    <a:pos x="395" y="267"/>
                  </a:cxn>
                  <a:cxn ang="0">
                    <a:pos x="487" y="293"/>
                  </a:cxn>
                  <a:cxn ang="0">
                    <a:pos x="571" y="309"/>
                  </a:cxn>
                  <a:cxn ang="0">
                    <a:pos x="673" y="318"/>
                  </a:cxn>
                  <a:cxn ang="0">
                    <a:pos x="766" y="318"/>
                  </a:cxn>
                  <a:cxn ang="0">
                    <a:pos x="890" y="311"/>
                  </a:cxn>
                  <a:cxn ang="0">
                    <a:pos x="1000" y="296"/>
                  </a:cxn>
                  <a:cxn ang="0">
                    <a:pos x="1106" y="274"/>
                  </a:cxn>
                  <a:cxn ang="0">
                    <a:pos x="1212" y="245"/>
                  </a:cxn>
                  <a:cxn ang="0">
                    <a:pos x="1318" y="209"/>
                  </a:cxn>
                  <a:cxn ang="0">
                    <a:pos x="1427" y="153"/>
                  </a:cxn>
                </a:cxnLst>
                <a:rect l="0" t="0" r="r" b="b"/>
                <a:pathLst>
                  <a:path w="1717" h="484">
                    <a:moveTo>
                      <a:pt x="1427" y="153"/>
                    </a:moveTo>
                    <a:lnTo>
                      <a:pt x="1405" y="102"/>
                    </a:lnTo>
                    <a:lnTo>
                      <a:pt x="1716" y="132"/>
                    </a:lnTo>
                    <a:lnTo>
                      <a:pt x="1540" y="395"/>
                    </a:lnTo>
                    <a:lnTo>
                      <a:pt x="1519" y="344"/>
                    </a:lnTo>
                    <a:lnTo>
                      <a:pt x="1472" y="369"/>
                    </a:lnTo>
                    <a:lnTo>
                      <a:pt x="1413" y="391"/>
                    </a:lnTo>
                    <a:lnTo>
                      <a:pt x="1373" y="403"/>
                    </a:lnTo>
                    <a:lnTo>
                      <a:pt x="1328" y="418"/>
                    </a:lnTo>
                    <a:lnTo>
                      <a:pt x="1274" y="433"/>
                    </a:lnTo>
                    <a:lnTo>
                      <a:pt x="1219" y="447"/>
                    </a:lnTo>
                    <a:lnTo>
                      <a:pt x="1160" y="458"/>
                    </a:lnTo>
                    <a:lnTo>
                      <a:pt x="1117" y="464"/>
                    </a:lnTo>
                    <a:lnTo>
                      <a:pt x="1062" y="472"/>
                    </a:lnTo>
                    <a:lnTo>
                      <a:pt x="1007" y="479"/>
                    </a:lnTo>
                    <a:lnTo>
                      <a:pt x="968" y="479"/>
                    </a:lnTo>
                    <a:lnTo>
                      <a:pt x="916" y="483"/>
                    </a:lnTo>
                    <a:lnTo>
                      <a:pt x="872" y="479"/>
                    </a:lnTo>
                    <a:lnTo>
                      <a:pt x="817" y="475"/>
                    </a:lnTo>
                    <a:lnTo>
                      <a:pt x="766" y="468"/>
                    </a:lnTo>
                    <a:lnTo>
                      <a:pt x="701" y="453"/>
                    </a:lnTo>
                    <a:lnTo>
                      <a:pt x="634" y="439"/>
                    </a:lnTo>
                    <a:lnTo>
                      <a:pt x="576" y="424"/>
                    </a:lnTo>
                    <a:lnTo>
                      <a:pt x="524" y="407"/>
                    </a:lnTo>
                    <a:lnTo>
                      <a:pt x="476" y="391"/>
                    </a:lnTo>
                    <a:lnTo>
                      <a:pt x="435" y="373"/>
                    </a:lnTo>
                    <a:lnTo>
                      <a:pt x="384" y="349"/>
                    </a:lnTo>
                    <a:lnTo>
                      <a:pt x="344" y="326"/>
                    </a:lnTo>
                    <a:lnTo>
                      <a:pt x="293" y="293"/>
                    </a:lnTo>
                    <a:lnTo>
                      <a:pt x="242" y="256"/>
                    </a:lnTo>
                    <a:lnTo>
                      <a:pt x="205" y="226"/>
                    </a:lnTo>
                    <a:lnTo>
                      <a:pt x="157" y="186"/>
                    </a:lnTo>
                    <a:lnTo>
                      <a:pt x="124" y="158"/>
                    </a:lnTo>
                    <a:lnTo>
                      <a:pt x="102" y="132"/>
                    </a:lnTo>
                    <a:lnTo>
                      <a:pt x="62" y="88"/>
                    </a:lnTo>
                    <a:lnTo>
                      <a:pt x="0" y="0"/>
                    </a:lnTo>
                    <a:lnTo>
                      <a:pt x="91" y="88"/>
                    </a:lnTo>
                    <a:lnTo>
                      <a:pt x="135" y="124"/>
                    </a:lnTo>
                    <a:lnTo>
                      <a:pt x="175" y="158"/>
                    </a:lnTo>
                    <a:lnTo>
                      <a:pt x="219" y="186"/>
                    </a:lnTo>
                    <a:lnTo>
                      <a:pt x="263" y="209"/>
                    </a:lnTo>
                    <a:lnTo>
                      <a:pt x="307" y="231"/>
                    </a:lnTo>
                    <a:lnTo>
                      <a:pt x="355" y="253"/>
                    </a:lnTo>
                    <a:lnTo>
                      <a:pt x="395" y="267"/>
                    </a:lnTo>
                    <a:lnTo>
                      <a:pt x="439" y="282"/>
                    </a:lnTo>
                    <a:lnTo>
                      <a:pt x="487" y="293"/>
                    </a:lnTo>
                    <a:lnTo>
                      <a:pt x="534" y="301"/>
                    </a:lnTo>
                    <a:lnTo>
                      <a:pt x="571" y="309"/>
                    </a:lnTo>
                    <a:lnTo>
                      <a:pt x="622" y="312"/>
                    </a:lnTo>
                    <a:lnTo>
                      <a:pt x="673" y="318"/>
                    </a:lnTo>
                    <a:lnTo>
                      <a:pt x="718" y="318"/>
                    </a:lnTo>
                    <a:lnTo>
                      <a:pt x="766" y="318"/>
                    </a:lnTo>
                    <a:lnTo>
                      <a:pt x="828" y="318"/>
                    </a:lnTo>
                    <a:lnTo>
                      <a:pt x="890" y="311"/>
                    </a:lnTo>
                    <a:lnTo>
                      <a:pt x="949" y="304"/>
                    </a:lnTo>
                    <a:lnTo>
                      <a:pt x="1000" y="296"/>
                    </a:lnTo>
                    <a:lnTo>
                      <a:pt x="1058" y="285"/>
                    </a:lnTo>
                    <a:lnTo>
                      <a:pt x="1106" y="274"/>
                    </a:lnTo>
                    <a:lnTo>
                      <a:pt x="1156" y="260"/>
                    </a:lnTo>
                    <a:lnTo>
                      <a:pt x="1212" y="245"/>
                    </a:lnTo>
                    <a:lnTo>
                      <a:pt x="1259" y="231"/>
                    </a:lnTo>
                    <a:lnTo>
                      <a:pt x="1318" y="209"/>
                    </a:lnTo>
                    <a:lnTo>
                      <a:pt x="1362" y="190"/>
                    </a:lnTo>
                    <a:lnTo>
                      <a:pt x="1427" y="153"/>
                    </a:lnTo>
                  </a:path>
                </a:pathLst>
              </a:custGeom>
              <a:solidFill>
                <a:srgbClr val="D2CD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perspectiveAbove"/>
                <a:lightRig rig="threePt" dir="t"/>
              </a:scene3d>
              <a:sp3d extrusionH="50800"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Freeform 23"/>
              <p:cNvSpPr/>
              <p:nvPr/>
            </p:nvSpPr>
            <p:spPr bwMode="gray">
              <a:xfrm rot="3600000">
                <a:off x="1117563" y="4583102"/>
                <a:ext cx="2465388" cy="769938"/>
              </a:xfrm>
              <a:custGeom>
                <a:avLst/>
                <a:gdLst/>
                <a:ahLst/>
                <a:cxnLst>
                  <a:cxn ang="0">
                    <a:pos x="1405" y="102"/>
                  </a:cxn>
                  <a:cxn ang="0">
                    <a:pos x="1540" y="395"/>
                  </a:cxn>
                  <a:cxn ang="0">
                    <a:pos x="1472" y="369"/>
                  </a:cxn>
                  <a:cxn ang="0">
                    <a:pos x="1373" y="403"/>
                  </a:cxn>
                  <a:cxn ang="0">
                    <a:pos x="1274" y="433"/>
                  </a:cxn>
                  <a:cxn ang="0">
                    <a:pos x="1160" y="458"/>
                  </a:cxn>
                  <a:cxn ang="0">
                    <a:pos x="1062" y="472"/>
                  </a:cxn>
                  <a:cxn ang="0">
                    <a:pos x="968" y="479"/>
                  </a:cxn>
                  <a:cxn ang="0">
                    <a:pos x="872" y="479"/>
                  </a:cxn>
                  <a:cxn ang="0">
                    <a:pos x="766" y="468"/>
                  </a:cxn>
                  <a:cxn ang="0">
                    <a:pos x="634" y="439"/>
                  </a:cxn>
                  <a:cxn ang="0">
                    <a:pos x="524" y="407"/>
                  </a:cxn>
                  <a:cxn ang="0">
                    <a:pos x="435" y="373"/>
                  </a:cxn>
                  <a:cxn ang="0">
                    <a:pos x="344" y="326"/>
                  </a:cxn>
                  <a:cxn ang="0">
                    <a:pos x="242" y="256"/>
                  </a:cxn>
                  <a:cxn ang="0">
                    <a:pos x="157" y="186"/>
                  </a:cxn>
                  <a:cxn ang="0">
                    <a:pos x="102" y="132"/>
                  </a:cxn>
                  <a:cxn ang="0">
                    <a:pos x="0" y="0"/>
                  </a:cxn>
                  <a:cxn ang="0">
                    <a:pos x="135" y="124"/>
                  </a:cxn>
                  <a:cxn ang="0">
                    <a:pos x="219" y="186"/>
                  </a:cxn>
                  <a:cxn ang="0">
                    <a:pos x="307" y="231"/>
                  </a:cxn>
                  <a:cxn ang="0">
                    <a:pos x="395" y="267"/>
                  </a:cxn>
                  <a:cxn ang="0">
                    <a:pos x="487" y="293"/>
                  </a:cxn>
                  <a:cxn ang="0">
                    <a:pos x="571" y="309"/>
                  </a:cxn>
                  <a:cxn ang="0">
                    <a:pos x="673" y="318"/>
                  </a:cxn>
                  <a:cxn ang="0">
                    <a:pos x="766" y="318"/>
                  </a:cxn>
                  <a:cxn ang="0">
                    <a:pos x="890" y="311"/>
                  </a:cxn>
                  <a:cxn ang="0">
                    <a:pos x="1000" y="296"/>
                  </a:cxn>
                  <a:cxn ang="0">
                    <a:pos x="1106" y="274"/>
                  </a:cxn>
                  <a:cxn ang="0">
                    <a:pos x="1212" y="245"/>
                  </a:cxn>
                  <a:cxn ang="0">
                    <a:pos x="1318" y="209"/>
                  </a:cxn>
                  <a:cxn ang="0">
                    <a:pos x="1427" y="153"/>
                  </a:cxn>
                </a:cxnLst>
                <a:rect l="0" t="0" r="r" b="b"/>
                <a:pathLst>
                  <a:path w="1717" h="484">
                    <a:moveTo>
                      <a:pt x="1427" y="153"/>
                    </a:moveTo>
                    <a:lnTo>
                      <a:pt x="1405" y="102"/>
                    </a:lnTo>
                    <a:lnTo>
                      <a:pt x="1716" y="132"/>
                    </a:lnTo>
                    <a:lnTo>
                      <a:pt x="1540" y="395"/>
                    </a:lnTo>
                    <a:lnTo>
                      <a:pt x="1519" y="344"/>
                    </a:lnTo>
                    <a:lnTo>
                      <a:pt x="1472" y="369"/>
                    </a:lnTo>
                    <a:lnTo>
                      <a:pt x="1413" y="391"/>
                    </a:lnTo>
                    <a:lnTo>
                      <a:pt x="1373" y="403"/>
                    </a:lnTo>
                    <a:lnTo>
                      <a:pt x="1328" y="418"/>
                    </a:lnTo>
                    <a:lnTo>
                      <a:pt x="1274" y="433"/>
                    </a:lnTo>
                    <a:lnTo>
                      <a:pt x="1219" y="447"/>
                    </a:lnTo>
                    <a:lnTo>
                      <a:pt x="1160" y="458"/>
                    </a:lnTo>
                    <a:lnTo>
                      <a:pt x="1117" y="464"/>
                    </a:lnTo>
                    <a:lnTo>
                      <a:pt x="1062" y="472"/>
                    </a:lnTo>
                    <a:lnTo>
                      <a:pt x="1007" y="479"/>
                    </a:lnTo>
                    <a:lnTo>
                      <a:pt x="968" y="479"/>
                    </a:lnTo>
                    <a:lnTo>
                      <a:pt x="916" y="483"/>
                    </a:lnTo>
                    <a:lnTo>
                      <a:pt x="872" y="479"/>
                    </a:lnTo>
                    <a:lnTo>
                      <a:pt x="817" y="475"/>
                    </a:lnTo>
                    <a:lnTo>
                      <a:pt x="766" y="468"/>
                    </a:lnTo>
                    <a:lnTo>
                      <a:pt x="701" y="453"/>
                    </a:lnTo>
                    <a:lnTo>
                      <a:pt x="634" y="439"/>
                    </a:lnTo>
                    <a:lnTo>
                      <a:pt x="576" y="424"/>
                    </a:lnTo>
                    <a:lnTo>
                      <a:pt x="524" y="407"/>
                    </a:lnTo>
                    <a:lnTo>
                      <a:pt x="476" y="391"/>
                    </a:lnTo>
                    <a:lnTo>
                      <a:pt x="435" y="373"/>
                    </a:lnTo>
                    <a:lnTo>
                      <a:pt x="384" y="349"/>
                    </a:lnTo>
                    <a:lnTo>
                      <a:pt x="344" y="326"/>
                    </a:lnTo>
                    <a:lnTo>
                      <a:pt x="293" y="293"/>
                    </a:lnTo>
                    <a:lnTo>
                      <a:pt x="242" y="256"/>
                    </a:lnTo>
                    <a:lnTo>
                      <a:pt x="205" y="226"/>
                    </a:lnTo>
                    <a:lnTo>
                      <a:pt x="157" y="186"/>
                    </a:lnTo>
                    <a:lnTo>
                      <a:pt x="124" y="158"/>
                    </a:lnTo>
                    <a:lnTo>
                      <a:pt x="102" y="132"/>
                    </a:lnTo>
                    <a:lnTo>
                      <a:pt x="62" y="88"/>
                    </a:lnTo>
                    <a:lnTo>
                      <a:pt x="0" y="0"/>
                    </a:lnTo>
                    <a:lnTo>
                      <a:pt x="91" y="88"/>
                    </a:lnTo>
                    <a:lnTo>
                      <a:pt x="135" y="124"/>
                    </a:lnTo>
                    <a:lnTo>
                      <a:pt x="175" y="158"/>
                    </a:lnTo>
                    <a:lnTo>
                      <a:pt x="219" y="186"/>
                    </a:lnTo>
                    <a:lnTo>
                      <a:pt x="263" y="209"/>
                    </a:lnTo>
                    <a:lnTo>
                      <a:pt x="307" y="231"/>
                    </a:lnTo>
                    <a:lnTo>
                      <a:pt x="355" y="253"/>
                    </a:lnTo>
                    <a:lnTo>
                      <a:pt x="395" y="267"/>
                    </a:lnTo>
                    <a:lnTo>
                      <a:pt x="439" y="282"/>
                    </a:lnTo>
                    <a:lnTo>
                      <a:pt x="487" y="293"/>
                    </a:lnTo>
                    <a:lnTo>
                      <a:pt x="534" y="301"/>
                    </a:lnTo>
                    <a:lnTo>
                      <a:pt x="571" y="309"/>
                    </a:lnTo>
                    <a:lnTo>
                      <a:pt x="622" y="312"/>
                    </a:lnTo>
                    <a:lnTo>
                      <a:pt x="673" y="318"/>
                    </a:lnTo>
                    <a:lnTo>
                      <a:pt x="718" y="318"/>
                    </a:lnTo>
                    <a:lnTo>
                      <a:pt x="766" y="318"/>
                    </a:lnTo>
                    <a:lnTo>
                      <a:pt x="828" y="318"/>
                    </a:lnTo>
                    <a:lnTo>
                      <a:pt x="890" y="311"/>
                    </a:lnTo>
                    <a:lnTo>
                      <a:pt x="949" y="304"/>
                    </a:lnTo>
                    <a:lnTo>
                      <a:pt x="1000" y="296"/>
                    </a:lnTo>
                    <a:lnTo>
                      <a:pt x="1058" y="285"/>
                    </a:lnTo>
                    <a:lnTo>
                      <a:pt x="1106" y="274"/>
                    </a:lnTo>
                    <a:lnTo>
                      <a:pt x="1156" y="260"/>
                    </a:lnTo>
                    <a:lnTo>
                      <a:pt x="1212" y="245"/>
                    </a:lnTo>
                    <a:lnTo>
                      <a:pt x="1259" y="231"/>
                    </a:lnTo>
                    <a:lnTo>
                      <a:pt x="1318" y="209"/>
                    </a:lnTo>
                    <a:lnTo>
                      <a:pt x="1362" y="190"/>
                    </a:lnTo>
                    <a:lnTo>
                      <a:pt x="1427" y="153"/>
                    </a:lnTo>
                  </a:path>
                </a:pathLst>
              </a:custGeom>
              <a:solidFill>
                <a:srgbClr val="99CC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perspectiveAbove"/>
                <a:lightRig rig="threePt" dir="t"/>
              </a:scene3d>
              <a:sp3d extrusionH="50800"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Freeform 24"/>
              <p:cNvSpPr/>
              <p:nvPr/>
            </p:nvSpPr>
            <p:spPr bwMode="gray">
              <a:xfrm rot="7200000">
                <a:off x="788950" y="3282939"/>
                <a:ext cx="2465388" cy="769938"/>
              </a:xfrm>
              <a:custGeom>
                <a:avLst/>
                <a:gdLst/>
                <a:ahLst/>
                <a:cxnLst>
                  <a:cxn ang="0">
                    <a:pos x="1405" y="102"/>
                  </a:cxn>
                  <a:cxn ang="0">
                    <a:pos x="1540" y="395"/>
                  </a:cxn>
                  <a:cxn ang="0">
                    <a:pos x="1472" y="369"/>
                  </a:cxn>
                  <a:cxn ang="0">
                    <a:pos x="1373" y="403"/>
                  </a:cxn>
                  <a:cxn ang="0">
                    <a:pos x="1274" y="433"/>
                  </a:cxn>
                  <a:cxn ang="0">
                    <a:pos x="1160" y="458"/>
                  </a:cxn>
                  <a:cxn ang="0">
                    <a:pos x="1062" y="472"/>
                  </a:cxn>
                  <a:cxn ang="0">
                    <a:pos x="968" y="479"/>
                  </a:cxn>
                  <a:cxn ang="0">
                    <a:pos x="872" y="479"/>
                  </a:cxn>
                  <a:cxn ang="0">
                    <a:pos x="766" y="468"/>
                  </a:cxn>
                  <a:cxn ang="0">
                    <a:pos x="634" y="439"/>
                  </a:cxn>
                  <a:cxn ang="0">
                    <a:pos x="524" y="407"/>
                  </a:cxn>
                  <a:cxn ang="0">
                    <a:pos x="435" y="373"/>
                  </a:cxn>
                  <a:cxn ang="0">
                    <a:pos x="344" y="326"/>
                  </a:cxn>
                  <a:cxn ang="0">
                    <a:pos x="242" y="256"/>
                  </a:cxn>
                  <a:cxn ang="0">
                    <a:pos x="157" y="186"/>
                  </a:cxn>
                  <a:cxn ang="0">
                    <a:pos x="102" y="132"/>
                  </a:cxn>
                  <a:cxn ang="0">
                    <a:pos x="0" y="0"/>
                  </a:cxn>
                  <a:cxn ang="0">
                    <a:pos x="135" y="124"/>
                  </a:cxn>
                  <a:cxn ang="0">
                    <a:pos x="219" y="186"/>
                  </a:cxn>
                  <a:cxn ang="0">
                    <a:pos x="307" y="231"/>
                  </a:cxn>
                  <a:cxn ang="0">
                    <a:pos x="395" y="267"/>
                  </a:cxn>
                  <a:cxn ang="0">
                    <a:pos x="487" y="293"/>
                  </a:cxn>
                  <a:cxn ang="0">
                    <a:pos x="571" y="309"/>
                  </a:cxn>
                  <a:cxn ang="0">
                    <a:pos x="673" y="318"/>
                  </a:cxn>
                  <a:cxn ang="0">
                    <a:pos x="766" y="318"/>
                  </a:cxn>
                  <a:cxn ang="0">
                    <a:pos x="890" y="311"/>
                  </a:cxn>
                  <a:cxn ang="0">
                    <a:pos x="1000" y="296"/>
                  </a:cxn>
                  <a:cxn ang="0">
                    <a:pos x="1106" y="274"/>
                  </a:cxn>
                  <a:cxn ang="0">
                    <a:pos x="1212" y="245"/>
                  </a:cxn>
                  <a:cxn ang="0">
                    <a:pos x="1318" y="209"/>
                  </a:cxn>
                  <a:cxn ang="0">
                    <a:pos x="1427" y="153"/>
                  </a:cxn>
                </a:cxnLst>
                <a:rect l="0" t="0" r="r" b="b"/>
                <a:pathLst>
                  <a:path w="1717" h="484">
                    <a:moveTo>
                      <a:pt x="1427" y="153"/>
                    </a:moveTo>
                    <a:lnTo>
                      <a:pt x="1405" y="102"/>
                    </a:lnTo>
                    <a:lnTo>
                      <a:pt x="1716" y="132"/>
                    </a:lnTo>
                    <a:lnTo>
                      <a:pt x="1540" y="395"/>
                    </a:lnTo>
                    <a:lnTo>
                      <a:pt x="1519" y="344"/>
                    </a:lnTo>
                    <a:lnTo>
                      <a:pt x="1472" y="369"/>
                    </a:lnTo>
                    <a:lnTo>
                      <a:pt x="1413" y="391"/>
                    </a:lnTo>
                    <a:lnTo>
                      <a:pt x="1373" y="403"/>
                    </a:lnTo>
                    <a:lnTo>
                      <a:pt x="1328" y="418"/>
                    </a:lnTo>
                    <a:lnTo>
                      <a:pt x="1274" y="433"/>
                    </a:lnTo>
                    <a:lnTo>
                      <a:pt x="1219" y="447"/>
                    </a:lnTo>
                    <a:lnTo>
                      <a:pt x="1160" y="458"/>
                    </a:lnTo>
                    <a:lnTo>
                      <a:pt x="1117" y="464"/>
                    </a:lnTo>
                    <a:lnTo>
                      <a:pt x="1062" y="472"/>
                    </a:lnTo>
                    <a:lnTo>
                      <a:pt x="1007" y="479"/>
                    </a:lnTo>
                    <a:lnTo>
                      <a:pt x="968" y="479"/>
                    </a:lnTo>
                    <a:lnTo>
                      <a:pt x="916" y="483"/>
                    </a:lnTo>
                    <a:lnTo>
                      <a:pt x="872" y="479"/>
                    </a:lnTo>
                    <a:lnTo>
                      <a:pt x="817" y="475"/>
                    </a:lnTo>
                    <a:lnTo>
                      <a:pt x="766" y="468"/>
                    </a:lnTo>
                    <a:lnTo>
                      <a:pt x="701" y="453"/>
                    </a:lnTo>
                    <a:lnTo>
                      <a:pt x="634" y="439"/>
                    </a:lnTo>
                    <a:lnTo>
                      <a:pt x="576" y="424"/>
                    </a:lnTo>
                    <a:lnTo>
                      <a:pt x="524" y="407"/>
                    </a:lnTo>
                    <a:lnTo>
                      <a:pt x="476" y="391"/>
                    </a:lnTo>
                    <a:lnTo>
                      <a:pt x="435" y="373"/>
                    </a:lnTo>
                    <a:lnTo>
                      <a:pt x="384" y="349"/>
                    </a:lnTo>
                    <a:lnTo>
                      <a:pt x="344" y="326"/>
                    </a:lnTo>
                    <a:lnTo>
                      <a:pt x="293" y="293"/>
                    </a:lnTo>
                    <a:lnTo>
                      <a:pt x="242" y="256"/>
                    </a:lnTo>
                    <a:lnTo>
                      <a:pt x="205" y="226"/>
                    </a:lnTo>
                    <a:lnTo>
                      <a:pt x="157" y="186"/>
                    </a:lnTo>
                    <a:lnTo>
                      <a:pt x="124" y="158"/>
                    </a:lnTo>
                    <a:lnTo>
                      <a:pt x="102" y="132"/>
                    </a:lnTo>
                    <a:lnTo>
                      <a:pt x="62" y="88"/>
                    </a:lnTo>
                    <a:lnTo>
                      <a:pt x="0" y="0"/>
                    </a:lnTo>
                    <a:lnTo>
                      <a:pt x="91" y="88"/>
                    </a:lnTo>
                    <a:lnTo>
                      <a:pt x="135" y="124"/>
                    </a:lnTo>
                    <a:lnTo>
                      <a:pt x="175" y="158"/>
                    </a:lnTo>
                    <a:lnTo>
                      <a:pt x="219" y="186"/>
                    </a:lnTo>
                    <a:lnTo>
                      <a:pt x="263" y="209"/>
                    </a:lnTo>
                    <a:lnTo>
                      <a:pt x="307" y="231"/>
                    </a:lnTo>
                    <a:lnTo>
                      <a:pt x="355" y="253"/>
                    </a:lnTo>
                    <a:lnTo>
                      <a:pt x="395" y="267"/>
                    </a:lnTo>
                    <a:lnTo>
                      <a:pt x="439" y="282"/>
                    </a:lnTo>
                    <a:lnTo>
                      <a:pt x="487" y="293"/>
                    </a:lnTo>
                    <a:lnTo>
                      <a:pt x="534" y="301"/>
                    </a:lnTo>
                    <a:lnTo>
                      <a:pt x="571" y="309"/>
                    </a:lnTo>
                    <a:lnTo>
                      <a:pt x="622" y="312"/>
                    </a:lnTo>
                    <a:lnTo>
                      <a:pt x="673" y="318"/>
                    </a:lnTo>
                    <a:lnTo>
                      <a:pt x="718" y="318"/>
                    </a:lnTo>
                    <a:lnTo>
                      <a:pt x="766" y="318"/>
                    </a:lnTo>
                    <a:lnTo>
                      <a:pt x="828" y="318"/>
                    </a:lnTo>
                    <a:lnTo>
                      <a:pt x="890" y="311"/>
                    </a:lnTo>
                    <a:lnTo>
                      <a:pt x="949" y="304"/>
                    </a:lnTo>
                    <a:lnTo>
                      <a:pt x="1000" y="296"/>
                    </a:lnTo>
                    <a:lnTo>
                      <a:pt x="1058" y="285"/>
                    </a:lnTo>
                    <a:lnTo>
                      <a:pt x="1106" y="274"/>
                    </a:lnTo>
                    <a:lnTo>
                      <a:pt x="1156" y="260"/>
                    </a:lnTo>
                    <a:lnTo>
                      <a:pt x="1212" y="245"/>
                    </a:lnTo>
                    <a:lnTo>
                      <a:pt x="1259" y="231"/>
                    </a:lnTo>
                    <a:lnTo>
                      <a:pt x="1318" y="209"/>
                    </a:lnTo>
                    <a:lnTo>
                      <a:pt x="1362" y="190"/>
                    </a:lnTo>
                    <a:lnTo>
                      <a:pt x="1427" y="153"/>
                    </a:lnTo>
                  </a:path>
                </a:pathLst>
              </a:custGeom>
              <a:solidFill>
                <a:srgbClr val="61A13D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perspectiveAbove"/>
                <a:lightRig rig="threePt" dir="t"/>
              </a:scene3d>
              <a:sp3d extrusionH="50800"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Freeform 25"/>
              <p:cNvSpPr/>
              <p:nvPr/>
            </p:nvSpPr>
            <p:spPr bwMode="gray">
              <a:xfrm rot="10800000">
                <a:off x="1412838" y="2409815"/>
                <a:ext cx="2466975" cy="769938"/>
              </a:xfrm>
              <a:custGeom>
                <a:avLst/>
                <a:gdLst/>
                <a:ahLst/>
                <a:cxnLst>
                  <a:cxn ang="0">
                    <a:pos x="1405" y="102"/>
                  </a:cxn>
                  <a:cxn ang="0">
                    <a:pos x="1540" y="395"/>
                  </a:cxn>
                  <a:cxn ang="0">
                    <a:pos x="1472" y="369"/>
                  </a:cxn>
                  <a:cxn ang="0">
                    <a:pos x="1373" y="403"/>
                  </a:cxn>
                  <a:cxn ang="0">
                    <a:pos x="1274" y="433"/>
                  </a:cxn>
                  <a:cxn ang="0">
                    <a:pos x="1160" y="458"/>
                  </a:cxn>
                  <a:cxn ang="0">
                    <a:pos x="1062" y="472"/>
                  </a:cxn>
                  <a:cxn ang="0">
                    <a:pos x="968" y="479"/>
                  </a:cxn>
                  <a:cxn ang="0">
                    <a:pos x="872" y="479"/>
                  </a:cxn>
                  <a:cxn ang="0">
                    <a:pos x="766" y="468"/>
                  </a:cxn>
                  <a:cxn ang="0">
                    <a:pos x="634" y="439"/>
                  </a:cxn>
                  <a:cxn ang="0">
                    <a:pos x="524" y="407"/>
                  </a:cxn>
                  <a:cxn ang="0">
                    <a:pos x="435" y="373"/>
                  </a:cxn>
                  <a:cxn ang="0">
                    <a:pos x="344" y="326"/>
                  </a:cxn>
                  <a:cxn ang="0">
                    <a:pos x="242" y="256"/>
                  </a:cxn>
                  <a:cxn ang="0">
                    <a:pos x="157" y="186"/>
                  </a:cxn>
                  <a:cxn ang="0">
                    <a:pos x="102" y="132"/>
                  </a:cxn>
                  <a:cxn ang="0">
                    <a:pos x="0" y="0"/>
                  </a:cxn>
                  <a:cxn ang="0">
                    <a:pos x="135" y="124"/>
                  </a:cxn>
                  <a:cxn ang="0">
                    <a:pos x="219" y="186"/>
                  </a:cxn>
                  <a:cxn ang="0">
                    <a:pos x="307" y="231"/>
                  </a:cxn>
                  <a:cxn ang="0">
                    <a:pos x="395" y="267"/>
                  </a:cxn>
                  <a:cxn ang="0">
                    <a:pos x="487" y="293"/>
                  </a:cxn>
                  <a:cxn ang="0">
                    <a:pos x="571" y="309"/>
                  </a:cxn>
                  <a:cxn ang="0">
                    <a:pos x="673" y="318"/>
                  </a:cxn>
                  <a:cxn ang="0">
                    <a:pos x="766" y="318"/>
                  </a:cxn>
                  <a:cxn ang="0">
                    <a:pos x="890" y="311"/>
                  </a:cxn>
                  <a:cxn ang="0">
                    <a:pos x="1000" y="296"/>
                  </a:cxn>
                  <a:cxn ang="0">
                    <a:pos x="1106" y="274"/>
                  </a:cxn>
                  <a:cxn ang="0">
                    <a:pos x="1212" y="245"/>
                  </a:cxn>
                  <a:cxn ang="0">
                    <a:pos x="1318" y="209"/>
                  </a:cxn>
                  <a:cxn ang="0">
                    <a:pos x="1427" y="153"/>
                  </a:cxn>
                </a:cxnLst>
                <a:rect l="0" t="0" r="r" b="b"/>
                <a:pathLst>
                  <a:path w="1717" h="484">
                    <a:moveTo>
                      <a:pt x="1427" y="153"/>
                    </a:moveTo>
                    <a:lnTo>
                      <a:pt x="1405" y="102"/>
                    </a:lnTo>
                    <a:lnTo>
                      <a:pt x="1716" y="132"/>
                    </a:lnTo>
                    <a:lnTo>
                      <a:pt x="1540" y="395"/>
                    </a:lnTo>
                    <a:lnTo>
                      <a:pt x="1519" y="344"/>
                    </a:lnTo>
                    <a:lnTo>
                      <a:pt x="1472" y="369"/>
                    </a:lnTo>
                    <a:lnTo>
                      <a:pt x="1413" y="391"/>
                    </a:lnTo>
                    <a:lnTo>
                      <a:pt x="1373" y="403"/>
                    </a:lnTo>
                    <a:lnTo>
                      <a:pt x="1328" y="418"/>
                    </a:lnTo>
                    <a:lnTo>
                      <a:pt x="1274" y="433"/>
                    </a:lnTo>
                    <a:lnTo>
                      <a:pt x="1219" y="447"/>
                    </a:lnTo>
                    <a:lnTo>
                      <a:pt x="1160" y="458"/>
                    </a:lnTo>
                    <a:lnTo>
                      <a:pt x="1117" y="464"/>
                    </a:lnTo>
                    <a:lnTo>
                      <a:pt x="1062" y="472"/>
                    </a:lnTo>
                    <a:lnTo>
                      <a:pt x="1007" y="479"/>
                    </a:lnTo>
                    <a:lnTo>
                      <a:pt x="968" y="479"/>
                    </a:lnTo>
                    <a:lnTo>
                      <a:pt x="916" y="483"/>
                    </a:lnTo>
                    <a:lnTo>
                      <a:pt x="872" y="479"/>
                    </a:lnTo>
                    <a:lnTo>
                      <a:pt x="817" y="475"/>
                    </a:lnTo>
                    <a:lnTo>
                      <a:pt x="766" y="468"/>
                    </a:lnTo>
                    <a:lnTo>
                      <a:pt x="701" y="453"/>
                    </a:lnTo>
                    <a:lnTo>
                      <a:pt x="634" y="439"/>
                    </a:lnTo>
                    <a:lnTo>
                      <a:pt x="576" y="424"/>
                    </a:lnTo>
                    <a:lnTo>
                      <a:pt x="524" y="407"/>
                    </a:lnTo>
                    <a:lnTo>
                      <a:pt x="476" y="391"/>
                    </a:lnTo>
                    <a:lnTo>
                      <a:pt x="435" y="373"/>
                    </a:lnTo>
                    <a:lnTo>
                      <a:pt x="384" y="349"/>
                    </a:lnTo>
                    <a:lnTo>
                      <a:pt x="344" y="326"/>
                    </a:lnTo>
                    <a:lnTo>
                      <a:pt x="293" y="293"/>
                    </a:lnTo>
                    <a:lnTo>
                      <a:pt x="242" y="256"/>
                    </a:lnTo>
                    <a:lnTo>
                      <a:pt x="205" y="226"/>
                    </a:lnTo>
                    <a:lnTo>
                      <a:pt x="157" y="186"/>
                    </a:lnTo>
                    <a:lnTo>
                      <a:pt x="124" y="158"/>
                    </a:lnTo>
                    <a:lnTo>
                      <a:pt x="102" y="132"/>
                    </a:lnTo>
                    <a:lnTo>
                      <a:pt x="62" y="88"/>
                    </a:lnTo>
                    <a:lnTo>
                      <a:pt x="0" y="0"/>
                    </a:lnTo>
                    <a:lnTo>
                      <a:pt x="91" y="88"/>
                    </a:lnTo>
                    <a:lnTo>
                      <a:pt x="135" y="124"/>
                    </a:lnTo>
                    <a:lnTo>
                      <a:pt x="175" y="158"/>
                    </a:lnTo>
                    <a:lnTo>
                      <a:pt x="219" y="186"/>
                    </a:lnTo>
                    <a:lnTo>
                      <a:pt x="263" y="209"/>
                    </a:lnTo>
                    <a:lnTo>
                      <a:pt x="307" y="231"/>
                    </a:lnTo>
                    <a:lnTo>
                      <a:pt x="355" y="253"/>
                    </a:lnTo>
                    <a:lnTo>
                      <a:pt x="395" y="267"/>
                    </a:lnTo>
                    <a:lnTo>
                      <a:pt x="439" y="282"/>
                    </a:lnTo>
                    <a:lnTo>
                      <a:pt x="487" y="293"/>
                    </a:lnTo>
                    <a:lnTo>
                      <a:pt x="534" y="301"/>
                    </a:lnTo>
                    <a:lnTo>
                      <a:pt x="571" y="309"/>
                    </a:lnTo>
                    <a:lnTo>
                      <a:pt x="622" y="312"/>
                    </a:lnTo>
                    <a:lnTo>
                      <a:pt x="673" y="318"/>
                    </a:lnTo>
                    <a:lnTo>
                      <a:pt x="718" y="318"/>
                    </a:lnTo>
                    <a:lnTo>
                      <a:pt x="766" y="318"/>
                    </a:lnTo>
                    <a:lnTo>
                      <a:pt x="828" y="318"/>
                    </a:lnTo>
                    <a:lnTo>
                      <a:pt x="890" y="311"/>
                    </a:lnTo>
                    <a:lnTo>
                      <a:pt x="949" y="304"/>
                    </a:lnTo>
                    <a:lnTo>
                      <a:pt x="1000" y="296"/>
                    </a:lnTo>
                    <a:lnTo>
                      <a:pt x="1058" y="285"/>
                    </a:lnTo>
                    <a:lnTo>
                      <a:pt x="1106" y="274"/>
                    </a:lnTo>
                    <a:lnTo>
                      <a:pt x="1156" y="260"/>
                    </a:lnTo>
                    <a:lnTo>
                      <a:pt x="1212" y="245"/>
                    </a:lnTo>
                    <a:lnTo>
                      <a:pt x="1259" y="231"/>
                    </a:lnTo>
                    <a:lnTo>
                      <a:pt x="1318" y="209"/>
                    </a:lnTo>
                    <a:lnTo>
                      <a:pt x="1362" y="190"/>
                    </a:lnTo>
                    <a:lnTo>
                      <a:pt x="1427" y="153"/>
                    </a:lnTo>
                  </a:path>
                </a:pathLst>
              </a:custGeom>
              <a:solidFill>
                <a:srgbClr val="808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perspectiveAbove"/>
                <a:lightRig rig="threePt" dir="t"/>
              </a:scene3d>
              <a:sp3d extrusionH="50800"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Freeform 26"/>
              <p:cNvSpPr/>
              <p:nvPr/>
            </p:nvSpPr>
            <p:spPr bwMode="gray">
              <a:xfrm rot="14400000">
                <a:off x="2663788" y="2705089"/>
                <a:ext cx="2465388" cy="769938"/>
              </a:xfrm>
              <a:custGeom>
                <a:avLst/>
                <a:gdLst/>
                <a:ahLst/>
                <a:cxnLst>
                  <a:cxn ang="0">
                    <a:pos x="1405" y="102"/>
                  </a:cxn>
                  <a:cxn ang="0">
                    <a:pos x="1540" y="395"/>
                  </a:cxn>
                  <a:cxn ang="0">
                    <a:pos x="1472" y="369"/>
                  </a:cxn>
                  <a:cxn ang="0">
                    <a:pos x="1373" y="403"/>
                  </a:cxn>
                  <a:cxn ang="0">
                    <a:pos x="1274" y="433"/>
                  </a:cxn>
                  <a:cxn ang="0">
                    <a:pos x="1160" y="458"/>
                  </a:cxn>
                  <a:cxn ang="0">
                    <a:pos x="1062" y="472"/>
                  </a:cxn>
                  <a:cxn ang="0">
                    <a:pos x="968" y="479"/>
                  </a:cxn>
                  <a:cxn ang="0">
                    <a:pos x="872" y="479"/>
                  </a:cxn>
                  <a:cxn ang="0">
                    <a:pos x="766" y="468"/>
                  </a:cxn>
                  <a:cxn ang="0">
                    <a:pos x="634" y="439"/>
                  </a:cxn>
                  <a:cxn ang="0">
                    <a:pos x="524" y="407"/>
                  </a:cxn>
                  <a:cxn ang="0">
                    <a:pos x="435" y="373"/>
                  </a:cxn>
                  <a:cxn ang="0">
                    <a:pos x="344" y="326"/>
                  </a:cxn>
                  <a:cxn ang="0">
                    <a:pos x="242" y="256"/>
                  </a:cxn>
                  <a:cxn ang="0">
                    <a:pos x="157" y="186"/>
                  </a:cxn>
                  <a:cxn ang="0">
                    <a:pos x="102" y="132"/>
                  </a:cxn>
                  <a:cxn ang="0">
                    <a:pos x="0" y="0"/>
                  </a:cxn>
                  <a:cxn ang="0">
                    <a:pos x="135" y="124"/>
                  </a:cxn>
                  <a:cxn ang="0">
                    <a:pos x="219" y="186"/>
                  </a:cxn>
                  <a:cxn ang="0">
                    <a:pos x="307" y="231"/>
                  </a:cxn>
                  <a:cxn ang="0">
                    <a:pos x="395" y="267"/>
                  </a:cxn>
                  <a:cxn ang="0">
                    <a:pos x="487" y="293"/>
                  </a:cxn>
                  <a:cxn ang="0">
                    <a:pos x="571" y="309"/>
                  </a:cxn>
                  <a:cxn ang="0">
                    <a:pos x="673" y="318"/>
                  </a:cxn>
                  <a:cxn ang="0">
                    <a:pos x="766" y="318"/>
                  </a:cxn>
                  <a:cxn ang="0">
                    <a:pos x="890" y="311"/>
                  </a:cxn>
                  <a:cxn ang="0">
                    <a:pos x="1000" y="296"/>
                  </a:cxn>
                  <a:cxn ang="0">
                    <a:pos x="1106" y="274"/>
                  </a:cxn>
                  <a:cxn ang="0">
                    <a:pos x="1212" y="245"/>
                  </a:cxn>
                  <a:cxn ang="0">
                    <a:pos x="1318" y="209"/>
                  </a:cxn>
                  <a:cxn ang="0">
                    <a:pos x="1427" y="153"/>
                  </a:cxn>
                </a:cxnLst>
                <a:rect l="0" t="0" r="r" b="b"/>
                <a:pathLst>
                  <a:path w="1717" h="484">
                    <a:moveTo>
                      <a:pt x="1427" y="153"/>
                    </a:moveTo>
                    <a:lnTo>
                      <a:pt x="1405" y="102"/>
                    </a:lnTo>
                    <a:lnTo>
                      <a:pt x="1716" y="132"/>
                    </a:lnTo>
                    <a:lnTo>
                      <a:pt x="1540" y="395"/>
                    </a:lnTo>
                    <a:lnTo>
                      <a:pt x="1519" y="344"/>
                    </a:lnTo>
                    <a:lnTo>
                      <a:pt x="1472" y="369"/>
                    </a:lnTo>
                    <a:lnTo>
                      <a:pt x="1413" y="391"/>
                    </a:lnTo>
                    <a:lnTo>
                      <a:pt x="1373" y="403"/>
                    </a:lnTo>
                    <a:lnTo>
                      <a:pt x="1328" y="418"/>
                    </a:lnTo>
                    <a:lnTo>
                      <a:pt x="1274" y="433"/>
                    </a:lnTo>
                    <a:lnTo>
                      <a:pt x="1219" y="447"/>
                    </a:lnTo>
                    <a:lnTo>
                      <a:pt x="1160" y="458"/>
                    </a:lnTo>
                    <a:lnTo>
                      <a:pt x="1117" y="464"/>
                    </a:lnTo>
                    <a:lnTo>
                      <a:pt x="1062" y="472"/>
                    </a:lnTo>
                    <a:lnTo>
                      <a:pt x="1007" y="479"/>
                    </a:lnTo>
                    <a:lnTo>
                      <a:pt x="968" y="479"/>
                    </a:lnTo>
                    <a:lnTo>
                      <a:pt x="916" y="483"/>
                    </a:lnTo>
                    <a:lnTo>
                      <a:pt x="872" y="479"/>
                    </a:lnTo>
                    <a:lnTo>
                      <a:pt x="817" y="475"/>
                    </a:lnTo>
                    <a:lnTo>
                      <a:pt x="766" y="468"/>
                    </a:lnTo>
                    <a:lnTo>
                      <a:pt x="701" y="453"/>
                    </a:lnTo>
                    <a:lnTo>
                      <a:pt x="634" y="439"/>
                    </a:lnTo>
                    <a:lnTo>
                      <a:pt x="576" y="424"/>
                    </a:lnTo>
                    <a:lnTo>
                      <a:pt x="524" y="407"/>
                    </a:lnTo>
                    <a:lnTo>
                      <a:pt x="476" y="391"/>
                    </a:lnTo>
                    <a:lnTo>
                      <a:pt x="435" y="373"/>
                    </a:lnTo>
                    <a:lnTo>
                      <a:pt x="384" y="349"/>
                    </a:lnTo>
                    <a:lnTo>
                      <a:pt x="344" y="326"/>
                    </a:lnTo>
                    <a:lnTo>
                      <a:pt x="293" y="293"/>
                    </a:lnTo>
                    <a:lnTo>
                      <a:pt x="242" y="256"/>
                    </a:lnTo>
                    <a:lnTo>
                      <a:pt x="205" y="226"/>
                    </a:lnTo>
                    <a:lnTo>
                      <a:pt x="157" y="186"/>
                    </a:lnTo>
                    <a:lnTo>
                      <a:pt x="124" y="158"/>
                    </a:lnTo>
                    <a:lnTo>
                      <a:pt x="102" y="132"/>
                    </a:lnTo>
                    <a:lnTo>
                      <a:pt x="62" y="88"/>
                    </a:lnTo>
                    <a:lnTo>
                      <a:pt x="0" y="0"/>
                    </a:lnTo>
                    <a:lnTo>
                      <a:pt x="91" y="88"/>
                    </a:lnTo>
                    <a:lnTo>
                      <a:pt x="135" y="124"/>
                    </a:lnTo>
                    <a:lnTo>
                      <a:pt x="175" y="158"/>
                    </a:lnTo>
                    <a:lnTo>
                      <a:pt x="219" y="186"/>
                    </a:lnTo>
                    <a:lnTo>
                      <a:pt x="263" y="209"/>
                    </a:lnTo>
                    <a:lnTo>
                      <a:pt x="307" y="231"/>
                    </a:lnTo>
                    <a:lnTo>
                      <a:pt x="355" y="253"/>
                    </a:lnTo>
                    <a:lnTo>
                      <a:pt x="395" y="267"/>
                    </a:lnTo>
                    <a:lnTo>
                      <a:pt x="439" y="282"/>
                    </a:lnTo>
                    <a:lnTo>
                      <a:pt x="487" y="293"/>
                    </a:lnTo>
                    <a:lnTo>
                      <a:pt x="534" y="301"/>
                    </a:lnTo>
                    <a:lnTo>
                      <a:pt x="571" y="309"/>
                    </a:lnTo>
                    <a:lnTo>
                      <a:pt x="622" y="312"/>
                    </a:lnTo>
                    <a:lnTo>
                      <a:pt x="673" y="318"/>
                    </a:lnTo>
                    <a:lnTo>
                      <a:pt x="718" y="318"/>
                    </a:lnTo>
                    <a:lnTo>
                      <a:pt x="766" y="318"/>
                    </a:lnTo>
                    <a:lnTo>
                      <a:pt x="828" y="318"/>
                    </a:lnTo>
                    <a:lnTo>
                      <a:pt x="890" y="311"/>
                    </a:lnTo>
                    <a:lnTo>
                      <a:pt x="949" y="304"/>
                    </a:lnTo>
                    <a:lnTo>
                      <a:pt x="1000" y="296"/>
                    </a:lnTo>
                    <a:lnTo>
                      <a:pt x="1058" y="285"/>
                    </a:lnTo>
                    <a:lnTo>
                      <a:pt x="1106" y="274"/>
                    </a:lnTo>
                    <a:lnTo>
                      <a:pt x="1156" y="260"/>
                    </a:lnTo>
                    <a:lnTo>
                      <a:pt x="1212" y="245"/>
                    </a:lnTo>
                    <a:lnTo>
                      <a:pt x="1259" y="231"/>
                    </a:lnTo>
                    <a:lnTo>
                      <a:pt x="1318" y="209"/>
                    </a:lnTo>
                    <a:lnTo>
                      <a:pt x="1362" y="190"/>
                    </a:lnTo>
                    <a:lnTo>
                      <a:pt x="1427" y="153"/>
                    </a:lnTo>
                  </a:path>
                </a:pathLst>
              </a:custGeom>
              <a:gradFill>
                <a:gsLst>
                  <a:gs pos="0">
                    <a:srgbClr val="C89800"/>
                  </a:gs>
                  <a:gs pos="54000">
                    <a:srgbClr val="C89800"/>
                  </a:gs>
                  <a:gs pos="100000">
                    <a:srgbClr val="C89800"/>
                  </a:gs>
                </a:gsLst>
                <a:lin ang="0" scaled="1"/>
              </a:gra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perspectiveAbove"/>
                <a:lightRig rig="threePt" dir="t"/>
              </a:scene3d>
              <a:sp3d extrusionH="50800"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Freeform 27"/>
              <p:cNvSpPr/>
              <p:nvPr/>
            </p:nvSpPr>
            <p:spPr bwMode="gray">
              <a:xfrm rot="18000000">
                <a:off x="2993988" y="3919527"/>
                <a:ext cx="2466975" cy="771525"/>
              </a:xfrm>
              <a:custGeom>
                <a:avLst/>
                <a:gdLst/>
                <a:ahLst/>
                <a:cxnLst>
                  <a:cxn ang="0">
                    <a:pos x="1405" y="102"/>
                  </a:cxn>
                  <a:cxn ang="0">
                    <a:pos x="1540" y="395"/>
                  </a:cxn>
                  <a:cxn ang="0">
                    <a:pos x="1472" y="369"/>
                  </a:cxn>
                  <a:cxn ang="0">
                    <a:pos x="1373" y="403"/>
                  </a:cxn>
                  <a:cxn ang="0">
                    <a:pos x="1274" y="433"/>
                  </a:cxn>
                  <a:cxn ang="0">
                    <a:pos x="1160" y="458"/>
                  </a:cxn>
                  <a:cxn ang="0">
                    <a:pos x="1062" y="472"/>
                  </a:cxn>
                  <a:cxn ang="0">
                    <a:pos x="968" y="479"/>
                  </a:cxn>
                  <a:cxn ang="0">
                    <a:pos x="872" y="479"/>
                  </a:cxn>
                  <a:cxn ang="0">
                    <a:pos x="766" y="468"/>
                  </a:cxn>
                  <a:cxn ang="0">
                    <a:pos x="634" y="439"/>
                  </a:cxn>
                  <a:cxn ang="0">
                    <a:pos x="524" y="407"/>
                  </a:cxn>
                  <a:cxn ang="0">
                    <a:pos x="435" y="373"/>
                  </a:cxn>
                  <a:cxn ang="0">
                    <a:pos x="344" y="326"/>
                  </a:cxn>
                  <a:cxn ang="0">
                    <a:pos x="242" y="256"/>
                  </a:cxn>
                  <a:cxn ang="0">
                    <a:pos x="157" y="186"/>
                  </a:cxn>
                  <a:cxn ang="0">
                    <a:pos x="102" y="132"/>
                  </a:cxn>
                  <a:cxn ang="0">
                    <a:pos x="0" y="0"/>
                  </a:cxn>
                  <a:cxn ang="0">
                    <a:pos x="135" y="124"/>
                  </a:cxn>
                  <a:cxn ang="0">
                    <a:pos x="219" y="186"/>
                  </a:cxn>
                  <a:cxn ang="0">
                    <a:pos x="307" y="231"/>
                  </a:cxn>
                  <a:cxn ang="0">
                    <a:pos x="395" y="267"/>
                  </a:cxn>
                  <a:cxn ang="0">
                    <a:pos x="487" y="293"/>
                  </a:cxn>
                  <a:cxn ang="0">
                    <a:pos x="571" y="309"/>
                  </a:cxn>
                  <a:cxn ang="0">
                    <a:pos x="673" y="318"/>
                  </a:cxn>
                  <a:cxn ang="0">
                    <a:pos x="766" y="318"/>
                  </a:cxn>
                  <a:cxn ang="0">
                    <a:pos x="890" y="311"/>
                  </a:cxn>
                  <a:cxn ang="0">
                    <a:pos x="1000" y="296"/>
                  </a:cxn>
                  <a:cxn ang="0">
                    <a:pos x="1106" y="274"/>
                  </a:cxn>
                  <a:cxn ang="0">
                    <a:pos x="1212" y="245"/>
                  </a:cxn>
                  <a:cxn ang="0">
                    <a:pos x="1318" y="209"/>
                  </a:cxn>
                  <a:cxn ang="0">
                    <a:pos x="1427" y="153"/>
                  </a:cxn>
                </a:cxnLst>
                <a:rect l="0" t="0" r="r" b="b"/>
                <a:pathLst>
                  <a:path w="1717" h="484">
                    <a:moveTo>
                      <a:pt x="1427" y="153"/>
                    </a:moveTo>
                    <a:lnTo>
                      <a:pt x="1405" y="102"/>
                    </a:lnTo>
                    <a:lnTo>
                      <a:pt x="1716" y="132"/>
                    </a:lnTo>
                    <a:lnTo>
                      <a:pt x="1540" y="395"/>
                    </a:lnTo>
                    <a:lnTo>
                      <a:pt x="1519" y="344"/>
                    </a:lnTo>
                    <a:lnTo>
                      <a:pt x="1472" y="369"/>
                    </a:lnTo>
                    <a:lnTo>
                      <a:pt x="1413" y="391"/>
                    </a:lnTo>
                    <a:lnTo>
                      <a:pt x="1373" y="403"/>
                    </a:lnTo>
                    <a:lnTo>
                      <a:pt x="1328" y="418"/>
                    </a:lnTo>
                    <a:lnTo>
                      <a:pt x="1274" y="433"/>
                    </a:lnTo>
                    <a:lnTo>
                      <a:pt x="1219" y="447"/>
                    </a:lnTo>
                    <a:lnTo>
                      <a:pt x="1160" y="458"/>
                    </a:lnTo>
                    <a:lnTo>
                      <a:pt x="1117" y="464"/>
                    </a:lnTo>
                    <a:lnTo>
                      <a:pt x="1062" y="472"/>
                    </a:lnTo>
                    <a:lnTo>
                      <a:pt x="1007" y="479"/>
                    </a:lnTo>
                    <a:lnTo>
                      <a:pt x="968" y="479"/>
                    </a:lnTo>
                    <a:lnTo>
                      <a:pt x="916" y="483"/>
                    </a:lnTo>
                    <a:lnTo>
                      <a:pt x="872" y="479"/>
                    </a:lnTo>
                    <a:lnTo>
                      <a:pt x="817" y="475"/>
                    </a:lnTo>
                    <a:lnTo>
                      <a:pt x="766" y="468"/>
                    </a:lnTo>
                    <a:lnTo>
                      <a:pt x="701" y="453"/>
                    </a:lnTo>
                    <a:lnTo>
                      <a:pt x="634" y="439"/>
                    </a:lnTo>
                    <a:lnTo>
                      <a:pt x="576" y="424"/>
                    </a:lnTo>
                    <a:lnTo>
                      <a:pt x="524" y="407"/>
                    </a:lnTo>
                    <a:lnTo>
                      <a:pt x="476" y="391"/>
                    </a:lnTo>
                    <a:lnTo>
                      <a:pt x="435" y="373"/>
                    </a:lnTo>
                    <a:lnTo>
                      <a:pt x="384" y="349"/>
                    </a:lnTo>
                    <a:lnTo>
                      <a:pt x="344" y="326"/>
                    </a:lnTo>
                    <a:lnTo>
                      <a:pt x="293" y="293"/>
                    </a:lnTo>
                    <a:lnTo>
                      <a:pt x="242" y="256"/>
                    </a:lnTo>
                    <a:lnTo>
                      <a:pt x="205" y="226"/>
                    </a:lnTo>
                    <a:lnTo>
                      <a:pt x="157" y="186"/>
                    </a:lnTo>
                    <a:lnTo>
                      <a:pt x="124" y="158"/>
                    </a:lnTo>
                    <a:lnTo>
                      <a:pt x="102" y="132"/>
                    </a:lnTo>
                    <a:lnTo>
                      <a:pt x="62" y="88"/>
                    </a:lnTo>
                    <a:lnTo>
                      <a:pt x="0" y="0"/>
                    </a:lnTo>
                    <a:lnTo>
                      <a:pt x="91" y="88"/>
                    </a:lnTo>
                    <a:lnTo>
                      <a:pt x="135" y="124"/>
                    </a:lnTo>
                    <a:lnTo>
                      <a:pt x="175" y="158"/>
                    </a:lnTo>
                    <a:lnTo>
                      <a:pt x="219" y="186"/>
                    </a:lnTo>
                    <a:lnTo>
                      <a:pt x="263" y="209"/>
                    </a:lnTo>
                    <a:lnTo>
                      <a:pt x="307" y="231"/>
                    </a:lnTo>
                    <a:lnTo>
                      <a:pt x="355" y="253"/>
                    </a:lnTo>
                    <a:lnTo>
                      <a:pt x="395" y="267"/>
                    </a:lnTo>
                    <a:lnTo>
                      <a:pt x="439" y="282"/>
                    </a:lnTo>
                    <a:lnTo>
                      <a:pt x="487" y="293"/>
                    </a:lnTo>
                    <a:lnTo>
                      <a:pt x="534" y="301"/>
                    </a:lnTo>
                    <a:lnTo>
                      <a:pt x="571" y="309"/>
                    </a:lnTo>
                    <a:lnTo>
                      <a:pt x="622" y="312"/>
                    </a:lnTo>
                    <a:lnTo>
                      <a:pt x="673" y="318"/>
                    </a:lnTo>
                    <a:lnTo>
                      <a:pt x="718" y="318"/>
                    </a:lnTo>
                    <a:lnTo>
                      <a:pt x="766" y="318"/>
                    </a:lnTo>
                    <a:lnTo>
                      <a:pt x="828" y="318"/>
                    </a:lnTo>
                    <a:lnTo>
                      <a:pt x="890" y="311"/>
                    </a:lnTo>
                    <a:lnTo>
                      <a:pt x="949" y="304"/>
                    </a:lnTo>
                    <a:lnTo>
                      <a:pt x="1000" y="296"/>
                    </a:lnTo>
                    <a:lnTo>
                      <a:pt x="1058" y="285"/>
                    </a:lnTo>
                    <a:lnTo>
                      <a:pt x="1106" y="274"/>
                    </a:lnTo>
                    <a:lnTo>
                      <a:pt x="1156" y="260"/>
                    </a:lnTo>
                    <a:lnTo>
                      <a:pt x="1212" y="245"/>
                    </a:lnTo>
                    <a:lnTo>
                      <a:pt x="1259" y="231"/>
                    </a:lnTo>
                    <a:lnTo>
                      <a:pt x="1318" y="209"/>
                    </a:lnTo>
                    <a:lnTo>
                      <a:pt x="1362" y="190"/>
                    </a:lnTo>
                    <a:lnTo>
                      <a:pt x="1427" y="153"/>
                    </a:lnTo>
                  </a:path>
                </a:pathLst>
              </a:custGeom>
              <a:solidFill>
                <a:srgbClr val="FFC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perspectiveAbove"/>
                <a:lightRig rig="threePt" dir="t"/>
              </a:scene3d>
              <a:sp3d extrusionH="50800"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7" name="组合 613"/>
            <p:cNvGrpSpPr/>
            <p:nvPr/>
          </p:nvGrpSpPr>
          <p:grpSpPr bwMode="auto">
            <a:xfrm>
              <a:off x="2074863" y="3500440"/>
              <a:ext cx="1643062" cy="1786256"/>
              <a:chOff x="2146280" y="1719245"/>
              <a:chExt cx="1146175" cy="1361922"/>
            </a:xfrm>
          </p:grpSpPr>
          <p:sp>
            <p:nvSpPr>
              <p:cNvPr id="37" name="Oval 70"/>
              <p:cNvSpPr>
                <a:spLocks noChangeArrowheads="1"/>
              </p:cNvSpPr>
              <p:nvPr/>
            </p:nvSpPr>
            <p:spPr bwMode="gray">
              <a:xfrm>
                <a:off x="2146280" y="1719245"/>
                <a:ext cx="1146175" cy="1154113"/>
              </a:xfrm>
              <a:prstGeom prst="ellipse">
                <a:avLst/>
              </a:prstGeom>
              <a:solidFill>
                <a:srgbClr val="EAEAEA">
                  <a:alpha val="50195"/>
                </a:srgbClr>
              </a:solidFill>
              <a:ln w="9525" algn="ctr">
                <a:noFill/>
                <a:rou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38" name="Picture 72" descr="circuler_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gray">
              <a:xfrm>
                <a:off x="2181205" y="1749408"/>
                <a:ext cx="1072543" cy="1079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" name="Oval 73"/>
              <p:cNvSpPr>
                <a:spLocks noChangeArrowheads="1"/>
              </p:cNvSpPr>
              <p:nvPr/>
            </p:nvSpPr>
            <p:spPr bwMode="gray">
              <a:xfrm>
                <a:off x="2181205" y="1749408"/>
                <a:ext cx="1079500" cy="1081458"/>
              </a:xfrm>
              <a:prstGeom prst="ellipse">
                <a:avLst/>
              </a:prstGeom>
              <a:solidFill>
                <a:srgbClr val="FF9900"/>
              </a:solidFill>
              <a:ln w="9525" algn="ctr">
                <a:noFill/>
                <a:rou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40" name="Picture 74" descr="light_shadow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t="14285"/>
              <a:stretch>
                <a:fillRect/>
              </a:stretch>
            </p:blipFill>
            <p:spPr bwMode="gray">
              <a:xfrm>
                <a:off x="2191641" y="1794421"/>
                <a:ext cx="790783" cy="675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8" name="Group 75"/>
              <p:cNvGrpSpPr/>
              <p:nvPr/>
            </p:nvGrpSpPr>
            <p:grpSpPr bwMode="auto">
              <a:xfrm rot="-3733502" flipH="1" flipV="1">
                <a:off x="2501447" y="2492365"/>
                <a:ext cx="956139" cy="221466"/>
                <a:chOff x="2519" y="1060"/>
                <a:chExt cx="903" cy="236"/>
              </a:xfrm>
            </p:grpSpPr>
            <p:grpSp>
              <p:nvGrpSpPr>
                <p:cNvPr id="10" name="Group 76"/>
                <p:cNvGrpSpPr/>
                <p:nvPr/>
              </p:nvGrpSpPr>
              <p:grpSpPr bwMode="auto">
                <a:xfrm>
                  <a:off x="2519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59" name="AutoShape 7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2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0" name="AutoShape 7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2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1" name="AutoShape 7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2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2" name="AutoShape 8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2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2" name="Group 81"/>
                <p:cNvGrpSpPr/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55" name="AutoShape 8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2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6" name="AutoShape 8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2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7" name="AutoShape 8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2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8" name="AutoShape 8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2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grpSp>
            <p:nvGrpSpPr>
              <p:cNvPr id="14" name="Group 86"/>
              <p:cNvGrpSpPr/>
              <p:nvPr/>
            </p:nvGrpSpPr>
            <p:grpSpPr bwMode="auto">
              <a:xfrm rot="-3733502" flipH="1" flipV="1">
                <a:off x="2617621" y="2506912"/>
                <a:ext cx="846344" cy="193673"/>
                <a:chOff x="2519" y="1060"/>
                <a:chExt cx="903" cy="236"/>
              </a:xfrm>
            </p:grpSpPr>
            <p:grpSp>
              <p:nvGrpSpPr>
                <p:cNvPr id="15" name="Group 87"/>
                <p:cNvGrpSpPr/>
                <p:nvPr/>
              </p:nvGrpSpPr>
              <p:grpSpPr bwMode="auto">
                <a:xfrm>
                  <a:off x="2519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49" name="AutoShape 8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2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0" name="AutoShape 8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2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1" name="AutoShape 9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2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2" name="AutoShape 9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2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9" name="Group 92"/>
                <p:cNvGrpSpPr/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45" name="AutoShape 9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2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6" name="AutoShape 9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2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7" name="AutoShape 9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2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48" name="AutoShape 9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2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sp>
          <p:nvSpPr>
            <p:cNvPr id="30" name="TextBox 677"/>
            <p:cNvSpPr txBox="1">
              <a:spLocks noChangeArrowheads="1"/>
            </p:cNvSpPr>
            <p:nvPr/>
          </p:nvSpPr>
          <p:spPr bwMode="auto">
            <a:xfrm>
              <a:off x="2463920" y="4019530"/>
              <a:ext cx="893615" cy="3751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1200" b="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品质</a:t>
              </a:r>
              <a:endParaRPr lang="zh-CN" altLang="en-US" sz="1200" b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60363" y="3286125"/>
              <a:ext cx="1500187" cy="3751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kern="0" dirty="0" smtClean="0">
                  <a:solidFill>
                    <a:srgbClr val="00CC99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产品检测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03236" y="4929188"/>
              <a:ext cx="1285876" cy="3751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lvl="0">
                <a:defRPr/>
              </a:pPr>
              <a:r>
                <a:rPr lang="zh-CN" altLang="en-US" sz="1200" kern="0" dirty="0" smtClean="0">
                  <a:solidFill>
                    <a:srgbClr val="00CC99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工艺标准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860677" y="5786438"/>
              <a:ext cx="1571625" cy="3751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lvl="0">
                <a:defRPr/>
              </a:pPr>
              <a:r>
                <a:rPr lang="zh-CN" altLang="en-US" sz="1200" kern="0" dirty="0" smtClean="0">
                  <a:solidFill>
                    <a:srgbClr val="00CC99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设备定制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289424" y="4786311"/>
              <a:ext cx="1500189" cy="3751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lvl="0">
                <a:defRPr/>
              </a:pPr>
              <a:r>
                <a:rPr lang="zh-CN" altLang="en-US" sz="1200" kern="0" dirty="0" smtClean="0">
                  <a:solidFill>
                    <a:srgbClr val="00CC99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人员支持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217738" y="2286000"/>
              <a:ext cx="1361806" cy="3751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200" kern="0" dirty="0" smtClean="0">
                  <a:solidFill>
                    <a:srgbClr val="00CC99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配套供应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146550" y="3214688"/>
              <a:ext cx="1285876" cy="3751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200" kern="0" dirty="0" smtClean="0">
                  <a:solidFill>
                    <a:srgbClr val="00CC99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技术来源</a:t>
              </a:r>
            </a:p>
          </p:txBody>
        </p:sp>
      </p:grpSp>
      <p:sp>
        <p:nvSpPr>
          <p:cNvPr id="69" name="矩形 68"/>
          <p:cNvSpPr/>
          <p:nvPr/>
        </p:nvSpPr>
        <p:spPr>
          <a:xfrm>
            <a:off x="251262" y="3716412"/>
            <a:ext cx="4114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buClr>
                <a:srgbClr val="0067C6"/>
              </a:buClr>
              <a:defRPr/>
            </a:pPr>
            <a:endParaRPr lang="en-US" altLang="zh-CN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-342900">
              <a:buClr>
                <a:srgbClr val="0067C6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离合器膜片弹簧钢材、传动片、</a:t>
            </a:r>
            <a:endParaRPr lang="en-US" altLang="zh-CN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-342900">
              <a:buClr>
                <a:srgbClr val="0067C6"/>
              </a:buClr>
              <a:defRPr/>
            </a:pPr>
            <a:r>
              <a:rPr lang="en-US" altLang="zh-CN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摩擦片、减震弹簧等重要零部件均   </a:t>
            </a:r>
            <a:endParaRPr lang="en-US" altLang="zh-CN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-342900">
              <a:buClr>
                <a:srgbClr val="0067C6"/>
              </a:buClr>
              <a:defRPr/>
            </a:pPr>
            <a:r>
              <a:rPr lang="en-US" altLang="zh-CN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为进口！</a:t>
            </a:r>
          </a:p>
          <a:p>
            <a:pPr indent="-342900">
              <a:buClr>
                <a:srgbClr val="0067C6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膜片弹簧的全球供应是支持，更是</a:t>
            </a:r>
            <a:endParaRPr lang="en-US" altLang="zh-CN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342900">
              <a:buClr>
                <a:srgbClr val="0067C6"/>
              </a:buClr>
              <a:defRPr/>
            </a:pPr>
            <a:r>
              <a:rPr lang="en-US" altLang="zh-CN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对品质的要求和信任！</a:t>
            </a:r>
            <a:endParaRPr lang="en-US" altLang="zh-CN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342900">
              <a:buClr>
                <a:srgbClr val="0067C6"/>
              </a:buClr>
              <a:buFont typeface="Wingdings" panose="05000000000000000000" pitchFamily="2" charset="2"/>
              <a:buChar char="u"/>
              <a:defRPr/>
            </a:pPr>
            <a:r>
              <a:rPr lang="en-US" altLang="zh-CN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年零公里</a:t>
            </a:r>
            <a:r>
              <a:rPr lang="en-US" altLang="zh-CN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PPM</a:t>
            </a:r>
            <a:r>
              <a:rPr lang="zh-CN" altLang="en-US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值</a:t>
            </a:r>
            <a:r>
              <a:rPr lang="en-US" altLang="zh-CN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56.</a:t>
            </a:r>
            <a:r>
              <a:rPr lang="zh-CN" altLang="en-US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342900">
              <a:buClr>
                <a:srgbClr val="0067C6"/>
              </a:buClr>
              <a:defRPr/>
            </a:pPr>
            <a:r>
              <a:rPr lang="zh-CN" altLang="en-US" dirty="0" smtClean="0"/>
              <a:t>     </a:t>
            </a:r>
            <a:r>
              <a:rPr lang="zh-CN" altLang="en-US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建立了完善的产品检验室、实验室，</a:t>
            </a:r>
            <a:endParaRPr lang="en-US" altLang="zh-CN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342900">
              <a:buClr>
                <a:srgbClr val="0067C6"/>
              </a:buClr>
              <a:defRPr/>
            </a:pPr>
            <a:r>
              <a:rPr lang="zh-CN" altLang="en-US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产品性能实现</a:t>
            </a:r>
            <a:r>
              <a:rPr lang="en-US" altLang="zh-CN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r>
              <a:rPr lang="zh-CN" altLang="en-US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在线检测。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十字星 3"/>
          <p:cNvSpPr/>
          <p:nvPr/>
        </p:nvSpPr>
        <p:spPr>
          <a:xfrm>
            <a:off x="762000" y="990600"/>
            <a:ext cx="152400" cy="152400"/>
          </a:xfrm>
          <a:prstGeom prst="star4">
            <a:avLst/>
          </a:prstGeom>
          <a:ln>
            <a:solidFill>
              <a:schemeClr val="accent1">
                <a:lumMod val="2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066800" y="838200"/>
            <a:ext cx="17331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zh-CN" altLang="en-US" sz="2000" b="1" kern="0" smtClean="0">
                <a:latin typeface="宋体" panose="02010600030101010101" pitchFamily="2" charset="-122"/>
                <a:cs typeface="+mj-cs"/>
              </a:rPr>
              <a:t>技术领先优势</a:t>
            </a:r>
            <a:endParaRPr lang="zh-CN" altLang="en-US" sz="2000" b="1" kern="0" dirty="0">
              <a:latin typeface="宋体" panose="02010600030101010101" pitchFamily="2" charset="-122"/>
              <a:cs typeface="+mj-cs"/>
            </a:endParaRPr>
          </a:p>
        </p:txBody>
      </p:sp>
      <p:sp>
        <p:nvSpPr>
          <p:cNvPr id="1033" name="TextBox 6"/>
          <p:cNvSpPr txBox="1">
            <a:spLocks noChangeArrowheads="1"/>
          </p:cNvSpPr>
          <p:nvPr/>
        </p:nvSpPr>
        <p:spPr bwMode="auto">
          <a:xfrm>
            <a:off x="642910" y="1174608"/>
            <a:ext cx="8143933" cy="33229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宋体" panose="02010600030101010101" pitchFamily="2" charset="-122"/>
              </a:rPr>
              <a:t>    </a:t>
            </a:r>
            <a:r>
              <a:rPr lang="zh-CN" altLang="en-US" sz="2800" dirty="0">
                <a:latin typeface="宋体" panose="02010600030101010101" pitchFamily="2" charset="-122"/>
              </a:rPr>
              <a:t>伊顿</a:t>
            </a:r>
            <a:r>
              <a:rPr lang="zh-CN" altLang="en-US" sz="2800" dirty="0" smtClean="0">
                <a:latin typeface="宋体" panose="02010600030101010101" pitchFamily="2" charset="-122"/>
              </a:rPr>
              <a:t>离合器</a:t>
            </a:r>
            <a:r>
              <a:rPr lang="zh-CN" altLang="en-US" sz="2800" dirty="0" smtClean="0"/>
              <a:t>始</a:t>
            </a:r>
            <a:r>
              <a:rPr lang="zh-CN" altLang="en-US" sz="2800" dirty="0"/>
              <a:t>于</a:t>
            </a:r>
            <a:r>
              <a:rPr lang="en-US" altLang="zh-CN" sz="2800" dirty="0"/>
              <a:t>1936</a:t>
            </a:r>
            <a:r>
              <a:rPr lang="zh-CN" altLang="en-US" sz="2800" dirty="0"/>
              <a:t>年美国奥本离合器工厂，</a:t>
            </a:r>
            <a:r>
              <a:rPr lang="zh-CN" altLang="en-US" sz="2800" dirty="0" smtClean="0"/>
              <a:t>历经</a:t>
            </a:r>
            <a:r>
              <a:rPr lang="en-US" altLang="zh-CN" sz="2800" dirty="0" smtClean="0"/>
              <a:t>80</a:t>
            </a:r>
            <a:r>
              <a:rPr lang="zh-CN" altLang="en-US" sz="2800" dirty="0" smtClean="0"/>
              <a:t>多年的创新</a:t>
            </a:r>
            <a:r>
              <a:rPr lang="zh-CN" altLang="en-US" sz="2800" dirty="0"/>
              <a:t>和</a:t>
            </a:r>
            <a:r>
              <a:rPr lang="zh-CN" altLang="en-US" sz="2800" dirty="0" smtClean="0"/>
              <a:t>积累，目前</a:t>
            </a:r>
            <a:r>
              <a:rPr lang="zh-CN" altLang="en-US" sz="2800" dirty="0"/>
              <a:t>在全球有三家离合器研发中心</a:t>
            </a:r>
            <a:r>
              <a:rPr lang="zh-CN" altLang="en-US" sz="2800" dirty="0" smtClean="0"/>
              <a:t>，</a:t>
            </a:r>
            <a:r>
              <a:rPr lang="zh-CN" altLang="en-US" sz="2800" dirty="0"/>
              <a:t>七</a:t>
            </a:r>
            <a:r>
              <a:rPr lang="zh-CN" altLang="en-US" sz="2800" dirty="0" smtClean="0"/>
              <a:t>家</a:t>
            </a:r>
            <a:r>
              <a:rPr lang="zh-CN" altLang="en-US" sz="2800" dirty="0"/>
              <a:t>国际化离合器工厂</a:t>
            </a:r>
            <a:r>
              <a:rPr lang="zh-CN" altLang="en-US" sz="2800" dirty="0" smtClean="0"/>
              <a:t>，凭借全球</a:t>
            </a:r>
            <a:r>
              <a:rPr lang="zh-CN" altLang="en-US" sz="2800" dirty="0"/>
              <a:t>领先的技术</a:t>
            </a:r>
            <a:r>
              <a:rPr lang="zh-CN" altLang="en-US" sz="2800" dirty="0" smtClean="0"/>
              <a:t>，伊顿离合器已经</a:t>
            </a:r>
            <a:r>
              <a:rPr lang="zh-CN" altLang="en-US" sz="2800" dirty="0"/>
              <a:t>成为国际一流的</a:t>
            </a:r>
            <a:r>
              <a:rPr lang="zh-CN" altLang="en-US" sz="2800" dirty="0" smtClean="0"/>
              <a:t>离合器品牌。</a:t>
            </a:r>
          </a:p>
        </p:txBody>
      </p:sp>
      <p:sp>
        <p:nvSpPr>
          <p:cNvPr id="277" name="Rectangle 1"/>
          <p:cNvSpPr>
            <a:spLocks noChangeArrowheads="1"/>
          </p:cNvSpPr>
          <p:nvPr/>
        </p:nvSpPr>
        <p:spPr bwMode="auto">
          <a:xfrm>
            <a:off x="5791200" y="228600"/>
            <a:ext cx="3352800" cy="685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</a:ln>
        </p:spPr>
        <p:txBody>
          <a:bodyPr/>
          <a:lstStyle/>
          <a:p>
            <a:endParaRPr lang="en-US" altLang="en-US"/>
          </a:p>
        </p:txBody>
      </p:sp>
      <p:grpSp>
        <p:nvGrpSpPr>
          <p:cNvPr id="2" name="组合 47"/>
          <p:cNvGrpSpPr/>
          <p:nvPr/>
        </p:nvGrpSpPr>
        <p:grpSpPr bwMode="auto">
          <a:xfrm>
            <a:off x="6248400" y="228600"/>
            <a:ext cx="2743200" cy="228600"/>
            <a:chOff x="1852246" y="6553200"/>
            <a:chExt cx="3938954" cy="469900"/>
          </a:xfrm>
        </p:grpSpPr>
        <p:grpSp>
          <p:nvGrpSpPr>
            <p:cNvPr id="3" name="组合 34"/>
            <p:cNvGrpSpPr/>
            <p:nvPr/>
          </p:nvGrpSpPr>
          <p:grpSpPr bwMode="auto">
            <a:xfrm>
              <a:off x="1852246" y="6553200"/>
              <a:ext cx="3938954" cy="469900"/>
              <a:chOff x="1776046" y="1524000"/>
              <a:chExt cx="3938954" cy="469900"/>
            </a:xfrm>
          </p:grpSpPr>
          <p:pic>
            <p:nvPicPr>
              <p:cNvPr id="281" name="图片 4" descr="H:\商标\商标图样\图形商标（（C100 M30 Y0  K0)）.t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76046" y="1524000"/>
                <a:ext cx="457200" cy="469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2" name="图片 5" descr="http://img.autonet.com.tw/news/img/2007/8/ba70805221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67200" y="1524001"/>
                <a:ext cx="1447800" cy="414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80" name="图片 46" descr="QQ图片20150914120756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99323" y="6553200"/>
              <a:ext cx="1342857" cy="438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圆角矩形 59"/>
          <p:cNvSpPr/>
          <p:nvPr/>
        </p:nvSpPr>
        <p:spPr bwMode="auto">
          <a:xfrm>
            <a:off x="323528" y="3933056"/>
            <a:ext cx="1080120" cy="216024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00FF"/>
            </a:solidFill>
            <a:round/>
          </a:ln>
          <a:effectLst/>
        </p:spPr>
        <p:txBody>
          <a:bodyPr wrap="none" rtlCol="0" anchor="ctr"/>
          <a:lstStyle/>
          <a:p>
            <a:pPr algn="ctr"/>
            <a:endParaRPr lang="en-US" altLang="zh-CN" sz="1200" b="1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endParaRPr lang="en-US" altLang="zh-CN" sz="1200" b="1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en-US" altLang="zh-CN" sz="1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395mm</a:t>
            </a:r>
            <a:r>
              <a:rPr lang="zh-CN" altLang="en-US" sz="1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推式</a:t>
            </a:r>
            <a:endParaRPr lang="en-US" altLang="zh-CN" sz="1200" b="1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1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离合器</a:t>
            </a:r>
            <a:endParaRPr lang="en-US" altLang="zh-CN" sz="1200" b="1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05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05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105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12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扭矩</a:t>
            </a:r>
            <a:endParaRPr lang="en-US" altLang="zh-CN" sz="12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12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700/950N.m</a:t>
            </a:r>
          </a:p>
          <a:p>
            <a:endParaRPr lang="en-US" altLang="zh-CN" sz="1050" dirty="0" smtClean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endParaRPr lang="en-US" altLang="zh-CN" sz="1050" dirty="0" smtClean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endParaRPr lang="en-US" altLang="zh-CN" sz="1050" dirty="0" smtClean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endParaRPr lang="en-US" altLang="zh-CN" sz="1050" dirty="0" smtClean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endParaRPr lang="en-US" altLang="zh-CN" sz="1050" dirty="0" smtClean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algn="ctr"/>
            <a:endParaRPr lang="zh-CN" altLang="en-US" dirty="0">
              <a:ln>
                <a:solidFill>
                  <a:srgbClr val="FFFFFF"/>
                </a:solidFill>
              </a:ln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357793" y="990583"/>
            <a:ext cx="8501122" cy="503874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endParaRPr lang="en-US" altLang="zh-CN" kern="0" dirty="0" smtClean="0">
              <a:solidFill>
                <a:srgbClr val="00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eaLnBrk="0" hangingPunct="0">
              <a:defRPr/>
            </a:pPr>
            <a:endParaRPr lang="en-US" altLang="zh-CN" kern="0" dirty="0" smtClean="0">
              <a:solidFill>
                <a:srgbClr val="00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eaLnBrk="0" hangingPunct="0">
              <a:defRPr/>
            </a:pPr>
            <a:endParaRPr lang="en-US" altLang="zh-CN" kern="0" dirty="0" smtClean="0">
              <a:solidFill>
                <a:srgbClr val="00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eaLnBrk="0" hangingPunct="0">
              <a:defRPr/>
            </a:pPr>
            <a:endParaRPr lang="en-US" altLang="zh-CN" kern="0" dirty="0" smtClean="0">
              <a:solidFill>
                <a:srgbClr val="00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eaLnBrk="0" hangingPunct="0">
              <a:defRPr/>
            </a:pPr>
            <a:endParaRPr lang="en-US" altLang="zh-CN" kern="0" dirty="0" smtClean="0">
              <a:solidFill>
                <a:srgbClr val="00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eaLnBrk="0" hangingPunct="0">
              <a:defRPr/>
            </a:pPr>
            <a:endParaRPr lang="en-US" altLang="zh-CN" kern="0" dirty="0" smtClean="0">
              <a:solidFill>
                <a:srgbClr val="00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eaLnBrk="0" hangingPunct="0">
              <a:defRPr/>
            </a:pPr>
            <a:endParaRPr lang="en-US" altLang="zh-CN" kern="0" dirty="0" smtClean="0">
              <a:solidFill>
                <a:srgbClr val="00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eaLnBrk="0" hangingPunct="0">
              <a:defRPr/>
            </a:pPr>
            <a:endParaRPr lang="en-US" altLang="zh-CN" kern="0" dirty="0" smtClean="0">
              <a:solidFill>
                <a:srgbClr val="00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eaLnBrk="0" hangingPunct="0">
              <a:defRPr/>
            </a:pPr>
            <a:endParaRPr lang="en-US" altLang="zh-CN" kern="0" dirty="0" smtClean="0">
              <a:solidFill>
                <a:srgbClr val="00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eaLnBrk="0" hangingPunct="0">
              <a:defRPr/>
            </a:pPr>
            <a:endParaRPr lang="en-US" altLang="zh-CN" kern="0" dirty="0" smtClean="0">
              <a:solidFill>
                <a:srgbClr val="000000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791200" y="188640"/>
            <a:ext cx="3352800" cy="685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</a:ln>
        </p:spPr>
        <p:txBody>
          <a:bodyPr/>
          <a:lstStyle/>
          <a:p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组合 47"/>
          <p:cNvGrpSpPr/>
          <p:nvPr/>
        </p:nvGrpSpPr>
        <p:grpSpPr bwMode="auto">
          <a:xfrm>
            <a:off x="6248400" y="228600"/>
            <a:ext cx="2743200" cy="228600"/>
            <a:chOff x="1852246" y="6553200"/>
            <a:chExt cx="3938954" cy="469900"/>
          </a:xfrm>
        </p:grpSpPr>
        <p:grpSp>
          <p:nvGrpSpPr>
            <p:cNvPr id="3" name="组合 34"/>
            <p:cNvGrpSpPr/>
            <p:nvPr/>
          </p:nvGrpSpPr>
          <p:grpSpPr bwMode="auto">
            <a:xfrm>
              <a:off x="1852246" y="6553200"/>
              <a:ext cx="3938954" cy="469900"/>
              <a:chOff x="1776046" y="1524000"/>
              <a:chExt cx="3938954" cy="469900"/>
            </a:xfrm>
          </p:grpSpPr>
          <p:pic>
            <p:nvPicPr>
              <p:cNvPr id="11" name="图片 4" descr="H:\商标\商标图样\图形商标（（C100 M30 Y0  K0)）.t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76046" y="1524000"/>
                <a:ext cx="457200" cy="469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图片 5" descr="http://img.autonet.com.tw/news/img/2007/8/ba70805221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67200" y="1524001"/>
                <a:ext cx="1447800" cy="414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" name="图片 46" descr="QQ图片20150914120756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99323" y="6553200"/>
              <a:ext cx="1342857" cy="438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矩形 13"/>
          <p:cNvSpPr/>
          <p:nvPr/>
        </p:nvSpPr>
        <p:spPr>
          <a:xfrm>
            <a:off x="467544" y="1268760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000000"/>
                </a:solidFill>
              </a:rPr>
              <a:t>       法士特伊顿合资公司具备完善的研发体系与研发能力，整车升级换代提供了强有力的保证！</a:t>
            </a:r>
          </a:p>
        </p:txBody>
      </p:sp>
      <p:pic>
        <p:nvPicPr>
          <p:cNvPr id="79" name="图片 78" descr="C:\Users\fasteaton\Desktop\车展资料 20150316\宣传册用产品图片\395mm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996952"/>
            <a:ext cx="648072" cy="693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图片 79" descr="C:\Users\fasteaton\Desktop\430 Clutch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2996952"/>
            <a:ext cx="609950" cy="84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图片 80" descr="2600AMT.pn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71800" y="2975856"/>
            <a:ext cx="711165" cy="885192"/>
          </a:xfrm>
          <a:prstGeom prst="rect">
            <a:avLst/>
          </a:prstGeom>
        </p:spPr>
      </p:pic>
      <p:pic>
        <p:nvPicPr>
          <p:cNvPr id="83" name="图片 82" descr="C:\Users\FE053\Desktop\asm.PNG"/>
          <p:cNvPicPr/>
          <p:nvPr/>
        </p:nvPicPr>
        <p:blipFill>
          <a:blip r:embed="rId8" cstate="print"/>
          <a:srcRect l="3561"/>
          <a:stretch>
            <a:fillRect/>
          </a:stretch>
        </p:blipFill>
        <p:spPr bwMode="auto">
          <a:xfrm>
            <a:off x="7956376" y="2996952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矩形 47"/>
          <p:cNvSpPr/>
          <p:nvPr/>
        </p:nvSpPr>
        <p:spPr>
          <a:xfrm>
            <a:off x="2915816" y="1916832"/>
            <a:ext cx="28803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kern="0" dirty="0" smtClean="0">
                <a:solidFill>
                  <a:srgbClr val="0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法士特伊顿合资公司产品系列</a:t>
            </a:r>
            <a:endParaRPr lang="zh-CN" altLang="en-US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37" name="直接箭头连接符 36"/>
          <p:cNvCxnSpPr/>
          <p:nvPr/>
        </p:nvCxnSpPr>
        <p:spPr>
          <a:xfrm>
            <a:off x="827584" y="242088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/>
          <p:nvPr/>
        </p:nvCxnSpPr>
        <p:spPr>
          <a:xfrm>
            <a:off x="1907704" y="242088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827584" y="2420888"/>
            <a:ext cx="74888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/>
          <p:nvPr/>
        </p:nvCxnSpPr>
        <p:spPr>
          <a:xfrm>
            <a:off x="3131840" y="242088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/>
          <p:nvPr/>
        </p:nvCxnSpPr>
        <p:spPr>
          <a:xfrm>
            <a:off x="4355976" y="242088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/>
          <p:nvPr/>
        </p:nvCxnSpPr>
        <p:spPr>
          <a:xfrm>
            <a:off x="5652120" y="242088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直接箭头连接符 56"/>
          <p:cNvCxnSpPr/>
          <p:nvPr/>
        </p:nvCxnSpPr>
        <p:spPr>
          <a:xfrm>
            <a:off x="7020272" y="242088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圆角矩形 60"/>
          <p:cNvSpPr/>
          <p:nvPr/>
        </p:nvSpPr>
        <p:spPr bwMode="auto">
          <a:xfrm>
            <a:off x="1547664" y="3933056"/>
            <a:ext cx="1080120" cy="216024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00FF"/>
            </a:solidFill>
            <a:round/>
          </a:ln>
          <a:effectLst/>
        </p:spPr>
        <p:txBody>
          <a:bodyPr wrap="none" rtlCol="0" anchor="ctr"/>
          <a:lstStyle/>
          <a:p>
            <a:endParaRPr lang="en-US" altLang="zh-CN" sz="1100" b="1" dirty="0" smtClean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endParaRPr lang="en-US" altLang="zh-CN" sz="1100" b="1" dirty="0" smtClean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endParaRPr lang="en-US" altLang="zh-CN" sz="1100" b="1" dirty="0" smtClean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endParaRPr lang="en-US" altLang="zh-CN" sz="1100" b="1" dirty="0" smtClean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endParaRPr lang="en-US" altLang="zh-CN" sz="1100" b="1" dirty="0" smtClean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endParaRPr lang="en-US" altLang="zh-CN" sz="1200" b="1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1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430mm</a:t>
            </a:r>
            <a:r>
              <a:rPr lang="zh-CN" altLang="en-US" sz="1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拉式</a:t>
            </a:r>
            <a:endParaRPr lang="en-US" altLang="zh-CN" sz="1200" b="1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12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离合器</a:t>
            </a:r>
            <a:endParaRPr lang="en-US" altLang="zh-CN" sz="1200" b="1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2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12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12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扭矩</a:t>
            </a:r>
            <a:endParaRPr lang="en-US" altLang="zh-CN" sz="12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12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1600/2200/ </a:t>
            </a:r>
          </a:p>
          <a:p>
            <a:r>
              <a:rPr lang="en-US" altLang="zh-CN" sz="12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2500/2600/</a:t>
            </a:r>
          </a:p>
          <a:p>
            <a:r>
              <a:rPr lang="en-US" altLang="zh-CN" sz="12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2800/3200N.m</a:t>
            </a:r>
          </a:p>
          <a:p>
            <a:endParaRPr lang="en-US" altLang="zh-CN" sz="1050" dirty="0" smtClean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endParaRPr lang="en-US" altLang="zh-CN" sz="1050" dirty="0" smtClean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endParaRPr lang="en-US" altLang="zh-CN" sz="1050" dirty="0" smtClean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endParaRPr lang="en-US" altLang="zh-CN" sz="1050" dirty="0" smtClean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endParaRPr lang="en-US" altLang="zh-CN" sz="1050" dirty="0" smtClean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endParaRPr lang="en-US" altLang="zh-CN" sz="1050" dirty="0" smtClean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endParaRPr lang="en-US" altLang="zh-CN" sz="1050" dirty="0" smtClean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endParaRPr lang="en-US" altLang="zh-CN" sz="1100" b="1" dirty="0" smtClean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algn="ctr"/>
            <a:endParaRPr lang="zh-CN" altLang="en-US" dirty="0">
              <a:ln>
                <a:solidFill>
                  <a:srgbClr val="FFFFFF"/>
                </a:solidFill>
              </a:ln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2" name="圆角矩形 61"/>
          <p:cNvSpPr/>
          <p:nvPr/>
        </p:nvSpPr>
        <p:spPr bwMode="auto">
          <a:xfrm>
            <a:off x="2771800" y="3933056"/>
            <a:ext cx="1080120" cy="216024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00FF"/>
            </a:solidFill>
            <a:round/>
          </a:ln>
          <a:effectLst/>
        </p:spPr>
        <p:txBody>
          <a:bodyPr wrap="none" rtlCol="0" anchor="ctr"/>
          <a:lstStyle/>
          <a:p>
            <a:pPr algn="ctr"/>
            <a:endParaRPr lang="en-US" altLang="zh-CN" sz="1200" b="1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endParaRPr lang="en-US" altLang="zh-CN" sz="1200" b="1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endParaRPr lang="en-US" altLang="zh-CN" sz="1200" b="1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en-US" altLang="zh-CN" sz="12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430mm</a:t>
            </a:r>
            <a:r>
              <a:rPr lang="zh-CN" altLang="en-US" sz="12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拉式</a:t>
            </a:r>
            <a:endParaRPr lang="en-US" altLang="zh-CN" sz="1200" b="1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en-US" altLang="zh-CN" sz="12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AMT</a:t>
            </a:r>
            <a:r>
              <a:rPr lang="zh-CN" altLang="en-US" sz="12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离合器</a:t>
            </a:r>
            <a:endParaRPr lang="en-US" altLang="zh-CN" sz="1200" b="1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2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1200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1200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扭矩</a:t>
            </a:r>
            <a:endParaRPr lang="en-US" altLang="zh-CN" sz="1200" dirty="0" smtClean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1200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2100/2300/</a:t>
            </a:r>
          </a:p>
          <a:p>
            <a:r>
              <a:rPr lang="en-US" altLang="zh-CN" sz="1200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2600N.m</a:t>
            </a:r>
          </a:p>
          <a:p>
            <a:endParaRPr lang="en-US" altLang="zh-CN" sz="1200" dirty="0" smtClean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200" dirty="0" smtClean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2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2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200" b="1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200" b="1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endParaRPr lang="zh-CN" altLang="en-US" sz="1200" dirty="0">
              <a:ln>
                <a:solidFill>
                  <a:srgbClr val="FFFFFF"/>
                </a:solidFill>
              </a:ln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3" name="圆角矩形 62"/>
          <p:cNvSpPr/>
          <p:nvPr/>
        </p:nvSpPr>
        <p:spPr bwMode="auto">
          <a:xfrm>
            <a:off x="3995936" y="3933056"/>
            <a:ext cx="1080120" cy="216024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00FF"/>
            </a:solidFill>
            <a:round/>
          </a:ln>
          <a:effectLst/>
        </p:spPr>
        <p:txBody>
          <a:bodyPr wrap="none" rtlCol="0" anchor="ctr"/>
          <a:lstStyle/>
          <a:p>
            <a:endParaRPr lang="en-US" altLang="zh-CN" sz="1200" b="1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endParaRPr lang="en-US" altLang="zh-CN" sz="1200" b="1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endParaRPr lang="en-US" altLang="zh-CN" sz="1200" b="1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endParaRPr lang="en-US" altLang="zh-CN" sz="1200" b="1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endParaRPr lang="en-US" altLang="zh-CN" sz="1200" b="1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endParaRPr lang="en-US" altLang="zh-CN" sz="1200" b="1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12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陶瓷离合器</a:t>
            </a:r>
            <a:endParaRPr lang="en-US" altLang="zh-CN" sz="1200" b="1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2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1200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1200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扭矩</a:t>
            </a:r>
            <a:endParaRPr lang="en-US" altLang="zh-CN" sz="1200" dirty="0" smtClean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1200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2200/2500N.m</a:t>
            </a:r>
          </a:p>
          <a:p>
            <a:r>
              <a:rPr lang="en-US" altLang="zh-CN" sz="1200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/3200N.m</a:t>
            </a:r>
          </a:p>
          <a:p>
            <a:endParaRPr lang="en-US" altLang="zh-CN" sz="12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2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2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2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2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2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200" b="1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200" b="1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200" b="1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endParaRPr lang="zh-CN" altLang="en-US" sz="1200" dirty="0">
              <a:ln>
                <a:solidFill>
                  <a:srgbClr val="FFFFFF"/>
                </a:solidFill>
              </a:ln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4" name="圆角矩形 63"/>
          <p:cNvSpPr/>
          <p:nvPr/>
        </p:nvSpPr>
        <p:spPr bwMode="auto">
          <a:xfrm>
            <a:off x="6444208" y="3933056"/>
            <a:ext cx="1080120" cy="216024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00FF"/>
            </a:solidFill>
            <a:round/>
          </a:ln>
          <a:effectLst/>
        </p:spPr>
        <p:txBody>
          <a:bodyPr wrap="none" rtlCol="0" anchor="ctr"/>
          <a:lstStyle/>
          <a:p>
            <a:endParaRPr lang="en-US" altLang="zh-CN" sz="1100" b="1" dirty="0" smtClean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endParaRPr lang="en-US" altLang="zh-CN" sz="1100" b="1" dirty="0" smtClean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endParaRPr lang="en-US" altLang="zh-CN" sz="1100" b="1" dirty="0" smtClean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algn="ctr"/>
            <a:endParaRPr lang="en-US" altLang="zh-CN" sz="1200" b="1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en-US" altLang="zh-CN" sz="12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430mm</a:t>
            </a:r>
            <a:r>
              <a:rPr lang="zh-CN" altLang="en-US" sz="12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推式自</a:t>
            </a:r>
            <a:endParaRPr lang="en-US" altLang="zh-CN" sz="1200" b="1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12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调整</a:t>
            </a:r>
            <a:r>
              <a:rPr lang="en-US" altLang="zh-CN" sz="12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AMT</a:t>
            </a:r>
            <a:r>
              <a:rPr lang="zh-CN" altLang="en-US" sz="12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离合器</a:t>
            </a:r>
            <a:endParaRPr lang="en-US" altLang="zh-CN" sz="1200" b="1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2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1200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1200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扭矩</a:t>
            </a:r>
            <a:endParaRPr lang="en-US" altLang="zh-CN" sz="1200" dirty="0" smtClean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1200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2600N.m</a:t>
            </a:r>
          </a:p>
          <a:p>
            <a:endParaRPr lang="en-US" altLang="zh-CN" sz="1050" dirty="0" smtClean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endParaRPr lang="en-US" altLang="zh-CN" sz="1050" dirty="0" smtClean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endParaRPr lang="en-US" altLang="zh-CN" sz="1050" dirty="0" smtClean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endParaRPr lang="en-US" altLang="zh-CN" sz="1050" dirty="0" smtClean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endParaRPr lang="en-US" altLang="zh-CN" sz="1050" dirty="0" smtClean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endParaRPr lang="en-US" altLang="zh-CN" sz="1050" dirty="0" smtClean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endParaRPr lang="en-US" altLang="zh-CN" sz="1050" b="1" dirty="0" smtClean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endParaRPr lang="en-US" altLang="zh-CN" sz="1100" b="1" dirty="0" smtClean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endParaRPr lang="en-US" altLang="zh-CN" sz="1100" b="1" dirty="0" smtClean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algn="ctr"/>
            <a:endParaRPr lang="zh-CN" altLang="en-US" dirty="0">
              <a:ln>
                <a:solidFill>
                  <a:srgbClr val="FFFFFF"/>
                </a:solidFill>
              </a:ln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5" name="圆角矩形 64"/>
          <p:cNvSpPr/>
          <p:nvPr/>
        </p:nvSpPr>
        <p:spPr bwMode="auto">
          <a:xfrm>
            <a:off x="7668344" y="3933056"/>
            <a:ext cx="1080120" cy="216024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00FF"/>
            </a:solidFill>
            <a:round/>
          </a:ln>
          <a:effectLst/>
        </p:spPr>
        <p:txBody>
          <a:bodyPr wrap="none" rtlCol="0" anchor="ctr"/>
          <a:lstStyle/>
          <a:p>
            <a:endParaRPr lang="en-US" altLang="zh-CN" sz="1200" b="1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endParaRPr lang="en-US" altLang="zh-CN" sz="1200" b="1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endParaRPr lang="en-US" altLang="zh-CN" sz="1200" b="1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12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新能源</a:t>
            </a:r>
            <a:endParaRPr lang="en-US" altLang="zh-CN" sz="1200" b="1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12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扭转减振器</a:t>
            </a:r>
            <a:endParaRPr lang="en-US" altLang="zh-CN" sz="1200" b="1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2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1200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1200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扭矩</a:t>
            </a:r>
            <a:endParaRPr lang="en-US" altLang="zh-CN" sz="1200" dirty="0" smtClean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1200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700/950N.m</a:t>
            </a:r>
          </a:p>
          <a:p>
            <a:endParaRPr lang="en-US" altLang="zh-CN" sz="12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2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2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2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2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2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200" b="1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200" b="1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endParaRPr lang="zh-CN" altLang="en-US" sz="1200" dirty="0">
              <a:ln>
                <a:solidFill>
                  <a:srgbClr val="FFFFFF"/>
                </a:solidFill>
              </a:ln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23528" y="5415607"/>
            <a:ext cx="1152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12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适配车型</a:t>
            </a:r>
            <a:endParaRPr lang="en-US" altLang="zh-CN" sz="12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en-US" altLang="zh-CN" sz="12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12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中卡</a:t>
            </a:r>
            <a:endParaRPr lang="en-US" altLang="zh-CN" sz="12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547664" y="5445224"/>
            <a:ext cx="1152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12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适配车型</a:t>
            </a:r>
            <a:endParaRPr lang="en-US" altLang="zh-CN" sz="12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en-US" altLang="zh-CN" sz="12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310</a:t>
            </a:r>
            <a:r>
              <a:rPr lang="zh-CN" altLang="en-US" sz="12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马力以上全系车型</a:t>
            </a:r>
            <a:endParaRPr lang="en-US" altLang="zh-CN" sz="12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627784" y="5229200"/>
            <a:ext cx="1152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1200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适配车型</a:t>
            </a:r>
            <a:endParaRPr lang="en-US" altLang="zh-CN" sz="1200" dirty="0" smtClean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en-US" altLang="zh-CN" sz="1200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1200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拉式</a:t>
            </a:r>
            <a:r>
              <a:rPr lang="en-US" altLang="zh-CN" sz="1200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AMT</a:t>
            </a:r>
            <a:r>
              <a:rPr lang="zh-CN" altLang="en-US" sz="1200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全  系列车型</a:t>
            </a:r>
            <a:endParaRPr lang="en-US" altLang="zh-CN" sz="1200" dirty="0" smtClean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995936" y="5229200"/>
            <a:ext cx="1152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1200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适配车型</a:t>
            </a:r>
            <a:endParaRPr lang="en-US" altLang="zh-CN" sz="1200" dirty="0" smtClean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1200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380</a:t>
            </a:r>
            <a:r>
              <a:rPr lang="zh-CN" altLang="en-US" sz="1200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马力以上恶劣工矿车型</a:t>
            </a:r>
            <a:endParaRPr lang="en-US" altLang="zh-CN" sz="1200" dirty="0" smtClean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444208" y="5157192"/>
            <a:ext cx="1080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1200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全球最先</a:t>
            </a:r>
            <a:endParaRPr lang="en-US" altLang="zh-CN" sz="1200" dirty="0" smtClean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1200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进商用车</a:t>
            </a:r>
            <a:r>
              <a:rPr lang="en-US" altLang="zh-CN" sz="1200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AMT</a:t>
            </a:r>
            <a:r>
              <a:rPr lang="zh-CN" altLang="en-US" sz="1200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离合器产品</a:t>
            </a:r>
            <a:endParaRPr lang="en-US" altLang="zh-CN" sz="1200" b="1" dirty="0" smtClean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668344" y="5157192"/>
            <a:ext cx="1152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1200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适配车型</a:t>
            </a:r>
            <a:endParaRPr lang="en-US" altLang="zh-CN" sz="1200" dirty="0" smtClean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1200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新能源混合动力车型</a:t>
            </a:r>
            <a:endParaRPr lang="en-US" altLang="zh-CN" sz="1200" dirty="0" smtClean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3928" y="2996952"/>
            <a:ext cx="79885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00192" y="2982572"/>
            <a:ext cx="1152128" cy="89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十字星 40"/>
          <p:cNvSpPr/>
          <p:nvPr/>
        </p:nvSpPr>
        <p:spPr>
          <a:xfrm>
            <a:off x="762000" y="990584"/>
            <a:ext cx="152400" cy="152400"/>
          </a:xfrm>
          <a:prstGeom prst="star4">
            <a:avLst/>
          </a:prstGeom>
          <a:ln>
            <a:solidFill>
              <a:schemeClr val="accent1">
                <a:lumMod val="2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065114" y="828328"/>
            <a:ext cx="44958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000" b="1" kern="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主</a:t>
            </a:r>
            <a:r>
              <a:rPr lang="zh-CN" altLang="en-US" sz="2000" b="1" kern="0" dirty="0">
                <a:solidFill>
                  <a:srgbClr val="000000"/>
                </a:solidFill>
                <a:latin typeface="宋体" panose="02010600030101010101" pitchFamily="2" charset="-122"/>
              </a:rPr>
              <a:t>售产品介绍</a:t>
            </a:r>
          </a:p>
        </p:txBody>
      </p:sp>
      <p:sp>
        <p:nvSpPr>
          <p:cNvPr id="297986" name="AutoShape 2" descr="https://wx.qq.com/cgi-bin/mmwebwx-bin/webwxgetmsgimg?&amp;MsgID=2428418632899613708&amp;skey=%40crypt_f510199a_f46600dc581f06371e4a41d6776ee8f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7988" name="AutoShape 4" descr="https://wx.qq.com/cgi-bin/mmwebwx-bin/webwxgetmsgimg?&amp;MsgID=2428418632899613708&amp;skey=%40crypt_f510199a_f46600dc581f06371e4a41d6776ee8f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7990" name="AutoShape 6" descr="https://wx.qq.com/cgi-bin/mmwebwx-bin/webwxgetmsgimg?&amp;MsgID=2428418632899613708&amp;skey=%40crypt_f510199a_f46600dc581f06371e4a41d6776ee8f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45" name="直接箭头连接符 44"/>
          <p:cNvCxnSpPr/>
          <p:nvPr/>
        </p:nvCxnSpPr>
        <p:spPr>
          <a:xfrm>
            <a:off x="8316416" y="242088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圆角矩形 45"/>
          <p:cNvSpPr/>
          <p:nvPr/>
        </p:nvSpPr>
        <p:spPr bwMode="auto">
          <a:xfrm>
            <a:off x="5220072" y="3933056"/>
            <a:ext cx="1080120" cy="216024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00FF"/>
            </a:solidFill>
            <a:round/>
          </a:ln>
          <a:effectLst/>
        </p:spPr>
        <p:txBody>
          <a:bodyPr wrap="none" rtlCol="0" anchor="ctr"/>
          <a:lstStyle/>
          <a:p>
            <a:endParaRPr lang="en-US" altLang="zh-CN" sz="1100" b="1" dirty="0" smtClean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endParaRPr lang="en-US" altLang="zh-CN" sz="1100" b="1" dirty="0" smtClean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endParaRPr lang="en-US" altLang="zh-CN" sz="1100" b="1" dirty="0" smtClean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algn="ctr"/>
            <a:endParaRPr lang="en-US" altLang="zh-CN" sz="1200" b="1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en-US" altLang="zh-CN" sz="12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430mm</a:t>
            </a:r>
            <a:r>
              <a:rPr lang="zh-CN" altLang="en-US" sz="12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推式免</a:t>
            </a:r>
            <a:endParaRPr lang="en-US" altLang="zh-CN" sz="1200" b="1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12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调整</a:t>
            </a:r>
            <a:r>
              <a:rPr lang="en-US" altLang="zh-CN" sz="12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AMT</a:t>
            </a:r>
            <a:r>
              <a:rPr lang="zh-CN" altLang="en-US" sz="12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离合器</a:t>
            </a:r>
            <a:endParaRPr lang="en-US" altLang="zh-CN" sz="1200" b="1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endParaRPr lang="en-US" altLang="zh-CN" sz="120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12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1200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扭矩</a:t>
            </a:r>
            <a:endParaRPr lang="en-US" altLang="zh-CN" sz="1200" dirty="0" smtClean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1200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2600/3500N.m</a:t>
            </a:r>
          </a:p>
          <a:p>
            <a:endParaRPr lang="en-US" altLang="zh-CN" sz="1050" dirty="0" smtClean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endParaRPr lang="en-US" altLang="zh-CN" sz="1050" dirty="0" smtClean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endParaRPr lang="en-US" altLang="zh-CN" sz="1050" dirty="0" smtClean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endParaRPr lang="en-US" altLang="zh-CN" sz="1050" dirty="0" smtClean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endParaRPr lang="en-US" altLang="zh-CN" sz="1050" dirty="0" smtClean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endParaRPr lang="en-US" altLang="zh-CN" sz="1050" dirty="0" smtClean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endParaRPr lang="en-US" altLang="zh-CN" sz="1050" b="1" dirty="0" smtClean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endParaRPr lang="en-US" altLang="zh-CN" sz="1100" b="1" dirty="0" smtClean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endParaRPr lang="en-US" altLang="zh-CN" sz="1100" b="1" dirty="0" smtClean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algn="ctr"/>
            <a:endParaRPr lang="zh-CN" altLang="en-US" dirty="0">
              <a:ln>
                <a:solidFill>
                  <a:srgbClr val="FFFFFF"/>
                </a:solidFill>
              </a:ln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图片 46" descr="430免调整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220072" y="2996952"/>
            <a:ext cx="1008112" cy="864096"/>
          </a:xfrm>
          <a:prstGeom prst="rect">
            <a:avLst/>
          </a:prstGeom>
        </p:spPr>
      </p:pic>
      <p:sp>
        <p:nvSpPr>
          <p:cNvPr id="49" name="矩形 48"/>
          <p:cNvSpPr/>
          <p:nvPr/>
        </p:nvSpPr>
        <p:spPr>
          <a:xfrm>
            <a:off x="5148064" y="5229200"/>
            <a:ext cx="1152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1200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适配车型</a:t>
            </a:r>
            <a:endParaRPr lang="en-US" altLang="zh-CN" sz="1200" dirty="0" smtClean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en-US" altLang="zh-CN" sz="1200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1200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推式</a:t>
            </a:r>
            <a:r>
              <a:rPr lang="en-US" altLang="zh-CN" sz="1200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AMT</a:t>
            </a:r>
            <a:r>
              <a:rPr lang="zh-CN" altLang="en-US" sz="1200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全系列车型</a:t>
            </a:r>
            <a:endParaRPr lang="en-US" altLang="zh-CN" sz="1200" dirty="0" smtClean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十字星 7"/>
          <p:cNvSpPr/>
          <p:nvPr/>
        </p:nvSpPr>
        <p:spPr>
          <a:xfrm>
            <a:off x="762000" y="990584"/>
            <a:ext cx="152400" cy="152400"/>
          </a:xfrm>
          <a:prstGeom prst="star4">
            <a:avLst/>
          </a:prstGeom>
          <a:ln>
            <a:solidFill>
              <a:schemeClr val="accent1">
                <a:lumMod val="2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2057" name="标题 1"/>
          <p:cNvSpPr>
            <a:spLocks noGrp="1"/>
          </p:cNvSpPr>
          <p:nvPr>
            <p:ph type="title"/>
          </p:nvPr>
        </p:nvSpPr>
        <p:spPr bwMode="auto">
          <a:xfrm>
            <a:off x="1066800" y="833422"/>
            <a:ext cx="2514600" cy="381000"/>
          </a:xfr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产品优势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5791200" y="228600"/>
            <a:ext cx="3352800" cy="685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</a:ln>
        </p:spPr>
        <p:txBody>
          <a:bodyPr/>
          <a:lstStyle/>
          <a:p>
            <a:endParaRPr lang="en-US" altLang="en-US"/>
          </a:p>
        </p:txBody>
      </p:sp>
      <p:grpSp>
        <p:nvGrpSpPr>
          <p:cNvPr id="2" name="组合 47"/>
          <p:cNvGrpSpPr/>
          <p:nvPr/>
        </p:nvGrpSpPr>
        <p:grpSpPr bwMode="auto">
          <a:xfrm>
            <a:off x="6248400" y="228600"/>
            <a:ext cx="2743200" cy="228600"/>
            <a:chOff x="1852246" y="6553200"/>
            <a:chExt cx="3938954" cy="469900"/>
          </a:xfrm>
        </p:grpSpPr>
        <p:grpSp>
          <p:nvGrpSpPr>
            <p:cNvPr id="3" name="组合 34"/>
            <p:cNvGrpSpPr/>
            <p:nvPr/>
          </p:nvGrpSpPr>
          <p:grpSpPr bwMode="auto">
            <a:xfrm>
              <a:off x="1852246" y="6553200"/>
              <a:ext cx="3938954" cy="469900"/>
              <a:chOff x="1776046" y="1524000"/>
              <a:chExt cx="3938954" cy="469900"/>
            </a:xfrm>
          </p:grpSpPr>
          <p:pic>
            <p:nvPicPr>
              <p:cNvPr id="21" name="图片 4" descr="H:\商标\商标图样\图形商标（（C100 M30 Y0  K0)）.t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76046" y="1524000"/>
                <a:ext cx="457200" cy="469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图片 5" descr="http://img.autonet.com.tw/news/img/2007/8/ba70805221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67200" y="1524001"/>
                <a:ext cx="1447800" cy="414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" name="图片 46" descr="QQ图片20150914120756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99323" y="6553200"/>
              <a:ext cx="1342857" cy="438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内容占位符 2"/>
          <p:cNvSpPr txBox="1"/>
          <p:nvPr/>
        </p:nvSpPr>
        <p:spPr bwMode="auto">
          <a:xfrm>
            <a:off x="214282" y="1428736"/>
            <a:ext cx="8429684" cy="8382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indent="-342900" eaLnBrk="0" hangingPunct="0">
              <a:spcBef>
                <a:spcPct val="20000"/>
              </a:spcBef>
              <a:buClr>
                <a:srgbClr val="00B0F0"/>
              </a:buClr>
              <a:buSzPct val="75000"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</a:t>
            </a:r>
            <a:endParaRPr lang="zh-CN" altLang="en-US" dirty="0" smtClean="0"/>
          </a:p>
          <a:p>
            <a:pPr marL="342900" lvl="0" indent="-342900" eaLnBrk="0" hangingPunct="0">
              <a:spcBef>
                <a:spcPct val="20000"/>
              </a:spcBef>
              <a:buClr>
                <a:srgbClr val="00B0F0"/>
              </a:buClr>
              <a:buSzPct val="75000"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342900" lvl="0" indent="-342900" eaLnBrk="0" hangingPunct="0">
              <a:spcBef>
                <a:spcPct val="20000"/>
              </a:spcBef>
              <a:buClr>
                <a:srgbClr val="00B0F0"/>
              </a:buClr>
              <a:buSzPct val="75000"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75000"/>
              <a:buFont typeface="Wingdings" panose="05000000000000000000" pitchFamily="2" charset="2"/>
              <a:buNone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75000"/>
              <a:buFont typeface="Wingdings" panose="05000000000000000000" pitchFamily="2" charset="2"/>
              <a:buNone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75000"/>
              <a:buFont typeface="Wingdings" panose="05000000000000000000" pitchFamily="2" charset="2"/>
              <a:buNone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75000"/>
              <a:buFont typeface="Wingdings" panose="05000000000000000000" pitchFamily="2" charset="2"/>
              <a:buNone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75000"/>
              <a:buFont typeface="Wingdings" panose="05000000000000000000" pitchFamily="2" charset="2"/>
              <a:buNone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43240" y="5572140"/>
            <a:ext cx="3805024" cy="428628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dist"/>
            <a:endParaRPr lang="zh-CN" altLang="en-US" sz="1600" b="1" dirty="0" smtClean="0">
              <a:latin typeface="宋体" panose="02010600030101010101" pitchFamily="2" charset="-122"/>
            </a:endParaRPr>
          </a:p>
        </p:txBody>
      </p:sp>
      <p:sp>
        <p:nvSpPr>
          <p:cNvPr id="19" name="标题 1"/>
          <p:cNvSpPr txBox="1"/>
          <p:nvPr/>
        </p:nvSpPr>
        <p:spPr bwMode="auto">
          <a:xfrm>
            <a:off x="762000" y="6096000"/>
            <a:ext cx="3505200" cy="5334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eaLnBrk="0" hangingPunct="0">
              <a:defRPr/>
            </a:pPr>
            <a:endParaRPr lang="zh-CN" altLang="en-US" sz="2400" b="1" kern="0" dirty="0">
              <a:solidFill>
                <a:srgbClr val="0070C0"/>
              </a:solidFill>
              <a:latin typeface="华文隶书" panose="02010800040101010101" pitchFamily="2" charset="-122"/>
              <a:ea typeface="华文隶书" panose="02010800040101010101" pitchFamily="2" charset="-122"/>
              <a:cs typeface="+mj-cs"/>
            </a:endParaRPr>
          </a:p>
        </p:txBody>
      </p:sp>
      <p:graphicFrame>
        <p:nvGraphicFramePr>
          <p:cNvPr id="23" name="Content Placeholder 3"/>
          <p:cNvGraphicFramePr/>
          <p:nvPr/>
        </p:nvGraphicFramePr>
        <p:xfrm>
          <a:off x="323528" y="1268760"/>
          <a:ext cx="8407427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127832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934" t="14458" b="15576"/>
          <a:stretch>
            <a:fillRect/>
          </a:stretch>
        </p:blipFill>
        <p:spPr bwMode="auto">
          <a:xfrm>
            <a:off x="7020272" y="1760373"/>
            <a:ext cx="1400176" cy="792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00808"/>
            <a:ext cx="1296143" cy="92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82" r="1"/>
          <a:stretch>
            <a:fillRect/>
          </a:stretch>
        </p:blipFill>
        <p:spPr bwMode="auto">
          <a:xfrm>
            <a:off x="3851920" y="1721639"/>
            <a:ext cx="1294220" cy="88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25"/>
          <a:stretch>
            <a:fillRect/>
          </a:stretch>
        </p:blipFill>
        <p:spPr bwMode="auto">
          <a:xfrm>
            <a:off x="5463101" y="1710065"/>
            <a:ext cx="1223863" cy="88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矩形 28"/>
          <p:cNvSpPr/>
          <p:nvPr/>
        </p:nvSpPr>
        <p:spPr>
          <a:xfrm>
            <a:off x="395536" y="4005064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超过</a:t>
            </a:r>
            <a:r>
              <a:rPr lang="en-US" altLang="zh-CN" sz="14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80</a:t>
            </a:r>
            <a:r>
              <a:rPr lang="zh-CN" altLang="en-US" sz="14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年的离合器设计、测试和制造经验，为车辆持续升级换代提供强有力平台系列化产品支持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超值的摩擦材料技术，成熟的产品市场应用，已实现整车批量配套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带预减振的从动盘有效消除“怠速噪音”，低刚度的主减振器提供了更好的减振性。更大尺寸的主减振器提供了更好的减振性能</a:t>
            </a:r>
            <a:r>
              <a:rPr lang="en-US" altLang="zh-CN" sz="14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,</a:t>
            </a:r>
            <a:r>
              <a:rPr lang="zh-CN" altLang="en-US" sz="14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迎合未来大马力发动机降低转速的趋势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成熟的大扭矩离合器设计、测试和制造经验，适应新一代大马力，低转速，低排放发动机匹配应用</a:t>
            </a:r>
            <a:endParaRPr lang="en-US" altLang="zh-CN" sz="1400" dirty="0" smtClean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重型压盘设计以提高离合器恶劣工况下的耐用度，耐磨损的特种陶瓷材料，耐高温，性能稳定，恶劣工况下寿命更长</a:t>
            </a:r>
            <a:endParaRPr lang="en-US" altLang="zh-CN" sz="1400" dirty="0" smtClean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最新型</a:t>
            </a:r>
            <a:r>
              <a:rPr lang="en-US" altLang="zh-CN" sz="14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430mm</a:t>
            </a:r>
            <a:r>
              <a:rPr lang="zh-CN" altLang="en-US" sz="14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自调整推式离合器，提供多达</a:t>
            </a:r>
            <a:r>
              <a:rPr lang="en-US" altLang="zh-CN" sz="14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6mm</a:t>
            </a:r>
            <a:r>
              <a:rPr lang="zh-CN" altLang="en-US" sz="14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磨损寿命，匹配最大力矩达</a:t>
            </a:r>
            <a:r>
              <a:rPr lang="en-US" altLang="zh-CN" sz="14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2600N.m, </a:t>
            </a:r>
            <a:r>
              <a:rPr lang="zh-CN" altLang="en-US" sz="14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已在北美市场广泛应用</a:t>
            </a:r>
            <a:endParaRPr lang="en-US" altLang="zh-CN" sz="1400" dirty="0" smtClean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不断提升离合器磨损寿命，采用</a:t>
            </a:r>
            <a:r>
              <a:rPr lang="en-US" altLang="zh-CN" sz="14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4.5mm</a:t>
            </a:r>
            <a:r>
              <a:rPr lang="zh-CN" altLang="en-US" sz="14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长寿命设计方案，满足离合器与整车同寿命需求。</a:t>
            </a:r>
            <a:endParaRPr lang="en-US" altLang="zh-CN" sz="1400" dirty="0" smtClean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十字星 7"/>
          <p:cNvSpPr/>
          <p:nvPr/>
        </p:nvSpPr>
        <p:spPr>
          <a:xfrm>
            <a:off x="762000" y="990584"/>
            <a:ext cx="152400" cy="152400"/>
          </a:xfrm>
          <a:prstGeom prst="star4">
            <a:avLst/>
          </a:prstGeom>
          <a:ln>
            <a:solidFill>
              <a:schemeClr val="accent1">
                <a:lumMod val="2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2057" name="标题 1"/>
          <p:cNvSpPr>
            <a:spLocks noGrp="1"/>
          </p:cNvSpPr>
          <p:nvPr>
            <p:ph type="title"/>
          </p:nvPr>
        </p:nvSpPr>
        <p:spPr bwMode="auto">
          <a:xfrm>
            <a:off x="1066800" y="833422"/>
            <a:ext cx="3217168" cy="363330"/>
          </a:xfr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制造优势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5791200" y="228600"/>
            <a:ext cx="3352800" cy="685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</a:ln>
        </p:spPr>
        <p:txBody>
          <a:bodyPr/>
          <a:lstStyle/>
          <a:p>
            <a:endParaRPr lang="en-US" altLang="en-US"/>
          </a:p>
        </p:txBody>
      </p:sp>
      <p:grpSp>
        <p:nvGrpSpPr>
          <p:cNvPr id="2" name="组合 47"/>
          <p:cNvGrpSpPr/>
          <p:nvPr/>
        </p:nvGrpSpPr>
        <p:grpSpPr bwMode="auto">
          <a:xfrm>
            <a:off x="6248400" y="228600"/>
            <a:ext cx="2743200" cy="228600"/>
            <a:chOff x="1852246" y="6553200"/>
            <a:chExt cx="3938954" cy="469900"/>
          </a:xfrm>
        </p:grpSpPr>
        <p:grpSp>
          <p:nvGrpSpPr>
            <p:cNvPr id="3" name="组合 34"/>
            <p:cNvGrpSpPr/>
            <p:nvPr/>
          </p:nvGrpSpPr>
          <p:grpSpPr bwMode="auto">
            <a:xfrm>
              <a:off x="1852246" y="6553200"/>
              <a:ext cx="3938954" cy="469900"/>
              <a:chOff x="1776046" y="1524000"/>
              <a:chExt cx="3938954" cy="469900"/>
            </a:xfrm>
          </p:grpSpPr>
          <p:pic>
            <p:nvPicPr>
              <p:cNvPr id="21" name="图片 4" descr="H:\商标\商标图样\图形商标（（C100 M30 Y0  K0)）.t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76046" y="1524000"/>
                <a:ext cx="457200" cy="469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图片 5" descr="http://img.autonet.com.tw/news/img/2007/8/ba70805221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67200" y="1524001"/>
                <a:ext cx="1447800" cy="414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" name="图片 46" descr="QQ图片20150914120756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99323" y="6553200"/>
              <a:ext cx="1342857" cy="438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TextBox 16"/>
          <p:cNvSpPr txBox="1"/>
          <p:nvPr/>
        </p:nvSpPr>
        <p:spPr>
          <a:xfrm>
            <a:off x="3143240" y="5572140"/>
            <a:ext cx="3805024" cy="428628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dist"/>
            <a:endParaRPr lang="zh-CN" altLang="en-US" sz="1600" b="1" dirty="0" smtClean="0">
              <a:latin typeface="宋体" panose="02010600030101010101" pitchFamily="2" charset="-122"/>
            </a:endParaRPr>
          </a:p>
        </p:txBody>
      </p:sp>
      <p:sp>
        <p:nvSpPr>
          <p:cNvPr id="19" name="标题 1"/>
          <p:cNvSpPr txBox="1"/>
          <p:nvPr/>
        </p:nvSpPr>
        <p:spPr bwMode="auto">
          <a:xfrm>
            <a:off x="762000" y="6096000"/>
            <a:ext cx="3505200" cy="5334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eaLnBrk="0" hangingPunct="0">
              <a:defRPr/>
            </a:pPr>
            <a:endParaRPr lang="zh-CN" altLang="en-US" sz="2400" b="1" kern="0" dirty="0">
              <a:solidFill>
                <a:srgbClr val="0070C0"/>
              </a:solidFill>
              <a:latin typeface="华文隶书" panose="02010800040101010101" pitchFamily="2" charset="-122"/>
              <a:ea typeface="华文隶书" panose="02010800040101010101" pitchFamily="2" charset="-122"/>
              <a:cs typeface="+mj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11560" y="1340768"/>
            <a:ext cx="78488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 smtClean="0">
                <a:latin typeface="宋体" panose="02010600030101010101" pitchFamily="2" charset="-122"/>
              </a:rPr>
              <a:t>世界一流的膜簧热处理和喷丸设备，检测设备是高质量产品的保证</a:t>
            </a:r>
            <a:endParaRPr lang="en-US" altLang="zh-CN" dirty="0" smtClean="0">
              <a:latin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 smtClean="0">
                <a:latin typeface="宋体" panose="02010600030101010101" pitchFamily="2" charset="-122"/>
              </a:rPr>
              <a:t>世界一流的模具设计和制造保证了冲压零件高质量</a:t>
            </a:r>
            <a:endParaRPr lang="en-US" altLang="zh-CN" dirty="0" smtClean="0">
              <a:latin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 smtClean="0">
                <a:latin typeface="宋体" panose="02010600030101010101" pitchFamily="2" charset="-122"/>
              </a:rPr>
              <a:t>完美的铸造及机加工工艺成就高质量压盘</a:t>
            </a:r>
            <a:endParaRPr lang="en-US" altLang="zh-CN" dirty="0" smtClean="0">
              <a:latin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 smtClean="0">
                <a:latin typeface="宋体" panose="02010600030101010101" pitchFamily="2" charset="-122"/>
              </a:rPr>
              <a:t>关键部件进口及原材料进口以保证高产品质量</a:t>
            </a:r>
            <a:endParaRPr lang="en-US" altLang="zh-CN" dirty="0" smtClean="0">
              <a:latin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 smtClean="0">
                <a:latin typeface="宋体" panose="02010600030101010101" pitchFamily="2" charset="-122"/>
              </a:rPr>
              <a:t>从动盘，盖总成</a:t>
            </a:r>
            <a:r>
              <a:rPr lang="en-US" altLang="zh-CN" dirty="0" smtClean="0">
                <a:latin typeface="宋体" panose="02010600030101010101" pitchFamily="2" charset="-122"/>
              </a:rPr>
              <a:t>100% </a:t>
            </a:r>
            <a:r>
              <a:rPr lang="zh-CN" altLang="en-US" dirty="0" smtClean="0">
                <a:latin typeface="宋体" panose="02010600030101010101" pitchFamily="2" charset="-122"/>
              </a:rPr>
              <a:t>终检确保产品出厂质量</a:t>
            </a:r>
            <a:endParaRPr lang="en-US" altLang="zh-CN" dirty="0" smtClean="0">
              <a:latin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 smtClean="0">
                <a:latin typeface="宋体" panose="02010600030101010101" pitchFamily="2" charset="-122"/>
              </a:rPr>
              <a:t>严格的实验室及路试验证保证离合器零件及总成的可靠性</a:t>
            </a:r>
            <a:endParaRPr lang="en-US" altLang="zh-CN" dirty="0">
              <a:latin typeface="宋体" panose="02010600030101010101" pitchFamily="2" charset="-122"/>
            </a:endParaRP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4070025"/>
            <a:ext cx="1793742" cy="202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1713" y="4178561"/>
            <a:ext cx="2528887" cy="1916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 descr="IMG_46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7379" y="1423104"/>
            <a:ext cx="122396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IMG_020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198863"/>
            <a:ext cx="2286000" cy="192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7" descr="A1-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221088"/>
            <a:ext cx="2133600" cy="190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十字星 7"/>
          <p:cNvSpPr/>
          <p:nvPr/>
        </p:nvSpPr>
        <p:spPr>
          <a:xfrm>
            <a:off x="762000" y="1000108"/>
            <a:ext cx="152400" cy="152400"/>
          </a:xfrm>
          <a:prstGeom prst="star4">
            <a:avLst/>
          </a:prstGeom>
          <a:ln>
            <a:solidFill>
              <a:schemeClr val="accent1">
                <a:lumMod val="2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57" name="标题 1"/>
          <p:cNvSpPr>
            <a:spLocks noGrp="1"/>
          </p:cNvSpPr>
          <p:nvPr>
            <p:ph type="title"/>
          </p:nvPr>
        </p:nvSpPr>
        <p:spPr bwMode="auto">
          <a:xfrm>
            <a:off x="1066800" y="833422"/>
            <a:ext cx="2514600" cy="381000"/>
          </a:xfr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lang="zh-CN" altLang="en-US" sz="1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匹配覆盖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5791200" y="228600"/>
            <a:ext cx="3352800" cy="685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</a:ln>
        </p:spPr>
        <p:txBody>
          <a:bodyPr/>
          <a:lstStyle/>
          <a:p>
            <a:endParaRPr lang="en-US" altLang="en-US"/>
          </a:p>
        </p:txBody>
      </p:sp>
      <p:grpSp>
        <p:nvGrpSpPr>
          <p:cNvPr id="2" name="组合 47"/>
          <p:cNvGrpSpPr/>
          <p:nvPr/>
        </p:nvGrpSpPr>
        <p:grpSpPr bwMode="auto">
          <a:xfrm>
            <a:off x="6248400" y="228600"/>
            <a:ext cx="2743200" cy="228600"/>
            <a:chOff x="1852246" y="6553200"/>
            <a:chExt cx="3938954" cy="469900"/>
          </a:xfrm>
        </p:grpSpPr>
        <p:grpSp>
          <p:nvGrpSpPr>
            <p:cNvPr id="3" name="组合 34"/>
            <p:cNvGrpSpPr/>
            <p:nvPr/>
          </p:nvGrpSpPr>
          <p:grpSpPr bwMode="auto">
            <a:xfrm>
              <a:off x="1852246" y="6553200"/>
              <a:ext cx="3938954" cy="469900"/>
              <a:chOff x="1776046" y="1524000"/>
              <a:chExt cx="3938954" cy="469900"/>
            </a:xfrm>
          </p:grpSpPr>
          <p:pic>
            <p:nvPicPr>
              <p:cNvPr id="21" name="图片 4" descr="H:\商标\商标图样\图形商标（（C100 M30 Y0  K0)）.t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76046" y="1524000"/>
                <a:ext cx="457200" cy="469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图片 5" descr="http://img.autonet.com.tw/news/img/2007/8/ba70805221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67200" y="1524001"/>
                <a:ext cx="1447800" cy="414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" name="图片 46" descr="QQ图片20150914120756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99323" y="6553200"/>
              <a:ext cx="1342857" cy="438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内容占位符 2"/>
          <p:cNvSpPr txBox="1"/>
          <p:nvPr/>
        </p:nvSpPr>
        <p:spPr bwMode="auto">
          <a:xfrm>
            <a:off x="179512" y="1196752"/>
            <a:ext cx="8640960" cy="864096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lvl="0" indent="-342900" eaLnBrk="0" hangingPunct="0">
              <a:spcBef>
                <a:spcPct val="20000"/>
              </a:spcBef>
              <a:buClr>
                <a:srgbClr val="00B0F0"/>
              </a:buClr>
              <a:buSzPct val="75000"/>
            </a:pPr>
            <a:r>
              <a:rPr lang="zh-CN" altLang="en-US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    目前一汽解放、青岛解放、东风商用车、东风柳汽、重汽、陕汽、福田汽车、大运重卡、徐工汽车、北奔重卡、江淮重卡、联合重卡等厂家大马力高端车型及同力重工、山东临工、徐工矿卡、</a:t>
            </a:r>
            <a:r>
              <a:rPr lang="zh-CN" altLang="en-US" kern="0" dirty="0">
                <a:latin typeface="宋体" panose="02010600030101010101" pitchFamily="2" charset="-122"/>
                <a:ea typeface="宋体" panose="02010600030101010101" pitchFamily="2" charset="-122"/>
              </a:rPr>
              <a:t>中</a:t>
            </a:r>
            <a:r>
              <a:rPr lang="zh-CN" altLang="en-US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联矿卡、宇通重工、山河巨鼎、陕汽通力等宽体矿用车标配法士特伊顿离合器。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342900" lvl="0" indent="-342900" eaLnBrk="0" hangingPunct="0">
              <a:spcBef>
                <a:spcPct val="20000"/>
              </a:spcBef>
              <a:buClr>
                <a:srgbClr val="00B0F0"/>
              </a:buClr>
              <a:buSzPct val="75000"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75000"/>
              <a:buFont typeface="Wingdings" panose="05000000000000000000" pitchFamily="2" charset="2"/>
              <a:buNone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75000"/>
              <a:buFont typeface="Wingdings" panose="05000000000000000000" pitchFamily="2" charset="2"/>
              <a:buNone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75000"/>
              <a:buFont typeface="Wingdings" panose="05000000000000000000" pitchFamily="2" charset="2"/>
              <a:buNone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75000"/>
              <a:buFont typeface="Wingdings" panose="05000000000000000000" pitchFamily="2" charset="2"/>
              <a:buNone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75000"/>
              <a:buFont typeface="Wingdings" panose="05000000000000000000" pitchFamily="2" charset="2"/>
              <a:buNone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45410" name="Picture 2" descr="http://p4.so.qhmsg.com/t01dc4a419b1757ff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0742" y="2341685"/>
            <a:ext cx="1588715" cy="1129754"/>
          </a:xfrm>
          <a:prstGeom prst="rect">
            <a:avLst/>
          </a:prstGeom>
          <a:noFill/>
        </p:spPr>
      </p:pic>
      <p:pic>
        <p:nvPicPr>
          <p:cNvPr id="145412" name="Picture 4" descr="http://www.automarket.net.cn/zt/img/zt/23901201311041029423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22095" y="2387342"/>
            <a:ext cx="1491876" cy="993590"/>
          </a:xfrm>
          <a:prstGeom prst="rect">
            <a:avLst/>
          </a:prstGeom>
          <a:noFill/>
        </p:spPr>
      </p:pic>
      <p:pic>
        <p:nvPicPr>
          <p:cNvPr id="145414" name="Picture 6" descr="http://chinacar.com.cn/resources/ueditor/image/20170303/88a77b7f6c88bf8a13541cf269a6e8e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4916" y="5085184"/>
            <a:ext cx="1547664" cy="1214446"/>
          </a:xfrm>
          <a:prstGeom prst="rect">
            <a:avLst/>
          </a:prstGeom>
          <a:noFill/>
        </p:spPr>
      </p:pic>
      <p:pic>
        <p:nvPicPr>
          <p:cNvPr id="145418" name="Picture 10" descr="http://truck.automarket.net.cn/img/syc/3100201602170852283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55139" y="4990825"/>
            <a:ext cx="1427012" cy="1214446"/>
          </a:xfrm>
          <a:prstGeom prst="rect">
            <a:avLst/>
          </a:prstGeom>
          <a:noFill/>
        </p:spPr>
      </p:pic>
      <p:pic>
        <p:nvPicPr>
          <p:cNvPr id="145424" name="Picture 16" descr="http://i8.hexunimg.cn/2012-05-11/14128669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31820" y="2214892"/>
            <a:ext cx="1717658" cy="1232420"/>
          </a:xfrm>
          <a:prstGeom prst="rect">
            <a:avLst/>
          </a:prstGeom>
          <a:noFill/>
        </p:spPr>
      </p:pic>
      <p:pic>
        <p:nvPicPr>
          <p:cNvPr id="145426" name="Picture 18" descr="http://imgmini.eastday.com/mobile/20160414194446_c14496653758bef33dc0f45972f27081_1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64289" y="3752276"/>
            <a:ext cx="1465168" cy="972963"/>
          </a:xfrm>
          <a:prstGeom prst="rect">
            <a:avLst/>
          </a:prstGeom>
          <a:noFill/>
        </p:spPr>
      </p:pic>
      <p:sp>
        <p:nvSpPr>
          <p:cNvPr id="33" name="爆炸形 2 32"/>
          <p:cNvSpPr/>
          <p:nvPr/>
        </p:nvSpPr>
        <p:spPr>
          <a:xfrm>
            <a:off x="3000364" y="3380932"/>
            <a:ext cx="3071834" cy="1500198"/>
          </a:xfrm>
          <a:prstGeom prst="irregularSeal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大马力高端重卡市场占有率超过</a:t>
            </a:r>
            <a:r>
              <a:rPr lang="en-US" altLang="zh-CN" dirty="0" smtClean="0">
                <a:solidFill>
                  <a:schemeClr val="tx1"/>
                </a:solidFill>
              </a:rPr>
              <a:t>52%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310274" name="Picture 2" descr="E:\策划推广\图片资料\汽车照片\华菱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84168" y="5021984"/>
            <a:ext cx="1443167" cy="1152128"/>
          </a:xfrm>
          <a:prstGeom prst="rect">
            <a:avLst/>
          </a:prstGeom>
          <a:noFill/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14635" y="3616204"/>
            <a:ext cx="1492406" cy="1044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十字星 7"/>
          <p:cNvSpPr/>
          <p:nvPr/>
        </p:nvSpPr>
        <p:spPr>
          <a:xfrm>
            <a:off x="762000" y="990584"/>
            <a:ext cx="152400" cy="152400"/>
          </a:xfrm>
          <a:prstGeom prst="star4">
            <a:avLst/>
          </a:prstGeom>
          <a:ln>
            <a:solidFill>
              <a:schemeClr val="accent1">
                <a:lumMod val="2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2057" name="标题 1"/>
          <p:cNvSpPr>
            <a:spLocks noGrp="1"/>
          </p:cNvSpPr>
          <p:nvPr>
            <p:ph type="title"/>
          </p:nvPr>
        </p:nvSpPr>
        <p:spPr bwMode="auto">
          <a:xfrm>
            <a:off x="1066800" y="833422"/>
            <a:ext cx="2514600" cy="381000"/>
          </a:xfr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销售情况</a:t>
            </a:r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1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销量</a:t>
            </a:r>
            <a:endParaRPr lang="zh-CN" altLang="en-US" sz="20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5791200" y="228600"/>
            <a:ext cx="3352800" cy="685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</a:ln>
        </p:spPr>
        <p:txBody>
          <a:bodyPr/>
          <a:lstStyle/>
          <a:p>
            <a:endParaRPr lang="en-US" altLang="en-US"/>
          </a:p>
        </p:txBody>
      </p:sp>
      <p:grpSp>
        <p:nvGrpSpPr>
          <p:cNvPr id="2" name="组合 47"/>
          <p:cNvGrpSpPr/>
          <p:nvPr/>
        </p:nvGrpSpPr>
        <p:grpSpPr bwMode="auto">
          <a:xfrm>
            <a:off x="6248400" y="228600"/>
            <a:ext cx="2743200" cy="228600"/>
            <a:chOff x="1852246" y="6553200"/>
            <a:chExt cx="3938954" cy="469900"/>
          </a:xfrm>
        </p:grpSpPr>
        <p:grpSp>
          <p:nvGrpSpPr>
            <p:cNvPr id="3" name="组合 34"/>
            <p:cNvGrpSpPr/>
            <p:nvPr/>
          </p:nvGrpSpPr>
          <p:grpSpPr bwMode="auto">
            <a:xfrm>
              <a:off x="1852246" y="6553200"/>
              <a:ext cx="3938954" cy="469900"/>
              <a:chOff x="1776046" y="1524000"/>
              <a:chExt cx="3938954" cy="469900"/>
            </a:xfrm>
          </p:grpSpPr>
          <p:pic>
            <p:nvPicPr>
              <p:cNvPr id="21" name="图片 4" descr="H:\商标\商标图样\图形商标（（C100 M30 Y0  K0)）.t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76046" y="1524000"/>
                <a:ext cx="457200" cy="469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图片 5" descr="http://img.autonet.com.tw/news/img/2007/8/ba70805221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67200" y="1524001"/>
                <a:ext cx="1447800" cy="414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" name="图片 46" descr="QQ图片20150914120756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99323" y="6553200"/>
              <a:ext cx="1342857" cy="438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内容占位符 2"/>
          <p:cNvSpPr txBox="1"/>
          <p:nvPr/>
        </p:nvSpPr>
        <p:spPr bwMode="auto">
          <a:xfrm>
            <a:off x="214282" y="1428736"/>
            <a:ext cx="8429684" cy="8382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indent="-342900" eaLnBrk="0" hangingPunct="0">
              <a:spcBef>
                <a:spcPct val="20000"/>
              </a:spcBef>
              <a:buClr>
                <a:srgbClr val="00B0F0"/>
              </a:buClr>
              <a:buSzPct val="75000"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法士特伊顿合资公司自正式运营以来，离合器销量迅速增长，月销量达到</a:t>
            </a:r>
            <a:r>
              <a:rPr lang="en-US" altLang="zh-CN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3.3</a:t>
            </a:r>
            <a:r>
              <a:rPr lang="zh-CN" altLang="en-US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万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套</a:t>
            </a:r>
            <a:r>
              <a:rPr lang="zh-CN" altLang="en-US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以上</a:t>
            </a:r>
            <a:r>
              <a:rPr lang="zh-CN" altLang="en-US" dirty="0" smtClean="0"/>
              <a:t>。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rgbClr val="00B0F0"/>
              </a:buClr>
              <a:buSzPct val="75000"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342900" lvl="0" indent="-342900" eaLnBrk="0" hangingPunct="0">
              <a:spcBef>
                <a:spcPct val="20000"/>
              </a:spcBef>
              <a:buClr>
                <a:srgbClr val="00B0F0"/>
              </a:buClr>
              <a:buSzPct val="75000"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75000"/>
              <a:buFont typeface="Wingdings" panose="05000000000000000000" pitchFamily="2" charset="2"/>
              <a:buNone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75000"/>
              <a:buFont typeface="Wingdings" panose="05000000000000000000" pitchFamily="2" charset="2"/>
              <a:buNone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75000"/>
              <a:buFont typeface="Wingdings" panose="05000000000000000000" pitchFamily="2" charset="2"/>
              <a:buNone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75000"/>
              <a:buFont typeface="Wingdings" panose="05000000000000000000" pitchFamily="2" charset="2"/>
              <a:buNone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75000"/>
              <a:buFont typeface="Wingdings" panose="05000000000000000000" pitchFamily="2" charset="2"/>
              <a:buNone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15" name="图表 14"/>
          <p:cNvGraphicFramePr/>
          <p:nvPr/>
        </p:nvGraphicFramePr>
        <p:xfrm>
          <a:off x="467544" y="2276872"/>
          <a:ext cx="8032976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143240" y="5572140"/>
            <a:ext cx="3805024" cy="428628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dist"/>
            <a:r>
              <a:rPr lang="zh-CN" altLang="en-US" sz="1600" b="1" dirty="0" smtClean="0">
                <a:latin typeface="宋体" panose="02010600030101010101" pitchFamily="2" charset="-122"/>
              </a:rPr>
              <a:t>离合器年度销量增长  单位（万套）</a:t>
            </a:r>
          </a:p>
        </p:txBody>
      </p:sp>
      <p:sp>
        <p:nvSpPr>
          <p:cNvPr id="19" name="标题 1"/>
          <p:cNvSpPr txBox="1"/>
          <p:nvPr/>
        </p:nvSpPr>
        <p:spPr bwMode="auto">
          <a:xfrm>
            <a:off x="762000" y="6096000"/>
            <a:ext cx="3505200" cy="5334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eaLnBrk="0" hangingPunct="0">
              <a:defRPr/>
            </a:pPr>
            <a:r>
              <a:rPr lang="zh-CN" altLang="en-US" sz="2400" b="1" kern="0" smtClean="0">
                <a:solidFill>
                  <a:srgbClr val="0070C0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+mj-cs"/>
              </a:rPr>
              <a:t>销售情况介绍</a:t>
            </a:r>
            <a:endParaRPr lang="zh-CN" altLang="en-US" sz="2400" b="1" kern="0" dirty="0">
              <a:solidFill>
                <a:srgbClr val="0070C0"/>
              </a:solidFill>
              <a:latin typeface="华文隶书" panose="02010800040101010101" pitchFamily="2" charset="-122"/>
              <a:ea typeface="华文隶书" panose="02010800040101010101" pitchFamily="2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6_Pixel">
  <a:themeElements>
    <a:clrScheme name="Pixel 10">
      <a:dk1>
        <a:srgbClr val="000000"/>
      </a:dk1>
      <a:lt1>
        <a:srgbClr val="FFFFFF"/>
      </a:lt1>
      <a:dk2>
        <a:srgbClr val="000000"/>
      </a:dk2>
      <a:lt2>
        <a:srgbClr val="FF9900"/>
      </a:lt2>
      <a:accent1>
        <a:srgbClr val="FFCC99"/>
      </a:accent1>
      <a:accent2>
        <a:srgbClr val="FBA313"/>
      </a:accent2>
      <a:accent3>
        <a:srgbClr val="FFFFFF"/>
      </a:accent3>
      <a:accent4>
        <a:srgbClr val="000000"/>
      </a:accent4>
      <a:accent5>
        <a:srgbClr val="FFE2CA"/>
      </a:accent5>
      <a:accent6>
        <a:srgbClr val="E39310"/>
      </a:accent6>
      <a:hlink>
        <a:srgbClr val="CC3300"/>
      </a:hlink>
      <a:folHlink>
        <a:srgbClr val="FCC66E"/>
      </a:folHlink>
    </a:clrScheme>
    <a:fontScheme name="行云流水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华文行楷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libri"/>
        <a:ea typeface=""/>
        <a:cs typeface=""/>
        <a:font script="Jpan" typeface="ＭＳ Ｐ明朝"/>
        <a:font script="Hang" typeface="HY견명조"/>
        <a:font script="Hans" typeface="华文行楷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1">
          <a:gsLst>
            <a:gs pos="0">
              <a:schemeClr val="folHlink">
                <a:gamma/>
                <a:shade val="46275"/>
                <a:invGamma/>
              </a:schemeClr>
            </a:gs>
            <a:gs pos="50000">
              <a:schemeClr val="folHlink"/>
            </a:gs>
            <a:gs pos="100000">
              <a:schemeClr val="folHlink">
                <a:gamma/>
                <a:shade val="46275"/>
                <a:invGamma/>
              </a:schemeClr>
            </a:gs>
          </a:gsLst>
          <a:lin ang="0" scaled="1"/>
        </a:gradFill>
        <a:ln w="9525">
          <a:noFill/>
          <a:round/>
        </a:ln>
      </a:spPr>
      <a:bodyPr wrap="none" anchor="ctr"/>
      <a:lstStyle>
        <a:defPPr>
          <a:defRPr>
            <a:ea typeface="宋体" panose="02010600030101010101" pitchFamily="2" charset="-122"/>
          </a:defRPr>
        </a:defPPr>
      </a:lst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</a:spPr>
      <a:bodyPr wrap="none">
        <a:normAutofit/>
      </a:bodyPr>
      <a:lstStyle>
        <a:defPPr algn="dist">
          <a:defRPr sz="1200" dirty="0" smtClean="0">
            <a:latin typeface="宋体" panose="02010600030101010101" pitchFamily="2" charset="-122"/>
          </a:defRPr>
        </a:defPPr>
      </a:lstStyle>
    </a:tx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Pixel">
  <a:themeElements>
    <a:clrScheme name="Pixel 10">
      <a:dk1>
        <a:srgbClr val="000000"/>
      </a:dk1>
      <a:lt1>
        <a:srgbClr val="FFFFFF"/>
      </a:lt1>
      <a:dk2>
        <a:srgbClr val="000000"/>
      </a:dk2>
      <a:lt2>
        <a:srgbClr val="FF9900"/>
      </a:lt2>
      <a:accent1>
        <a:srgbClr val="FFCC99"/>
      </a:accent1>
      <a:accent2>
        <a:srgbClr val="FBA313"/>
      </a:accent2>
      <a:accent3>
        <a:srgbClr val="FFFFFF"/>
      </a:accent3>
      <a:accent4>
        <a:srgbClr val="000000"/>
      </a:accent4>
      <a:accent5>
        <a:srgbClr val="FFE2CA"/>
      </a:accent5>
      <a:accent6>
        <a:srgbClr val="E39310"/>
      </a:accent6>
      <a:hlink>
        <a:srgbClr val="CC3300"/>
      </a:hlink>
      <a:folHlink>
        <a:srgbClr val="FCC66E"/>
      </a:folHlink>
    </a:clrScheme>
    <a:fontScheme name="行云流水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华文行楷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libri"/>
        <a:ea typeface=""/>
        <a:cs typeface=""/>
        <a:font script="Jpan" typeface="ＭＳ Ｐ明朝"/>
        <a:font script="Hang" typeface="HY견명조"/>
        <a:font script="Hans" typeface="华文行楷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1">
          <a:gsLst>
            <a:gs pos="0">
              <a:schemeClr val="folHlink">
                <a:gamma/>
                <a:shade val="46275"/>
                <a:invGamma/>
              </a:schemeClr>
            </a:gs>
            <a:gs pos="50000">
              <a:schemeClr val="folHlink"/>
            </a:gs>
            <a:gs pos="100000">
              <a:schemeClr val="folHlink">
                <a:gamma/>
                <a:shade val="46275"/>
                <a:invGamma/>
              </a:schemeClr>
            </a:gs>
          </a:gsLst>
          <a:lin ang="0" scaled="1"/>
        </a:gradFill>
        <a:ln w="9525">
          <a:noFill/>
          <a:round/>
        </a:ln>
      </a:spPr>
      <a:bodyPr wrap="none" anchor="ctr"/>
      <a:lstStyle>
        <a:defPPr>
          <a:defRPr>
            <a:ea typeface="宋体" panose="02010600030101010101" pitchFamily="2" charset="-122"/>
          </a:defRPr>
        </a:defPPr>
      </a:lst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</a:spPr>
      <a:bodyPr wrap="none">
        <a:normAutofit/>
      </a:bodyPr>
      <a:lstStyle>
        <a:defPPr algn="dist">
          <a:defRPr sz="1200" dirty="0" smtClean="0">
            <a:latin typeface="宋体" panose="02010600030101010101" pitchFamily="2" charset="-122"/>
          </a:defRPr>
        </a:defPPr>
      </a:lstStyle>
    </a:tx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Pixel">
  <a:themeElements>
    <a:clrScheme name="Pixel 10">
      <a:dk1>
        <a:srgbClr val="000000"/>
      </a:dk1>
      <a:lt1>
        <a:srgbClr val="FFFFFF"/>
      </a:lt1>
      <a:dk2>
        <a:srgbClr val="000000"/>
      </a:dk2>
      <a:lt2>
        <a:srgbClr val="FF9900"/>
      </a:lt2>
      <a:accent1>
        <a:srgbClr val="FFCC99"/>
      </a:accent1>
      <a:accent2>
        <a:srgbClr val="FBA313"/>
      </a:accent2>
      <a:accent3>
        <a:srgbClr val="FFFFFF"/>
      </a:accent3>
      <a:accent4>
        <a:srgbClr val="000000"/>
      </a:accent4>
      <a:accent5>
        <a:srgbClr val="FFE2CA"/>
      </a:accent5>
      <a:accent6>
        <a:srgbClr val="E39310"/>
      </a:accent6>
      <a:hlink>
        <a:srgbClr val="CC3300"/>
      </a:hlink>
      <a:folHlink>
        <a:srgbClr val="FCC66E"/>
      </a:folHlink>
    </a:clrScheme>
    <a:fontScheme name="行云流水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华文行楷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libri"/>
        <a:ea typeface=""/>
        <a:cs typeface=""/>
        <a:font script="Jpan" typeface="ＭＳ Ｐ明朝"/>
        <a:font script="Hang" typeface="HY견명조"/>
        <a:font script="Hans" typeface="华文行楷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Pixel">
  <a:themeElements>
    <a:clrScheme name="Pixel 10">
      <a:dk1>
        <a:srgbClr val="000000"/>
      </a:dk1>
      <a:lt1>
        <a:srgbClr val="FFFFFF"/>
      </a:lt1>
      <a:dk2>
        <a:srgbClr val="000000"/>
      </a:dk2>
      <a:lt2>
        <a:srgbClr val="FF9900"/>
      </a:lt2>
      <a:accent1>
        <a:srgbClr val="FFCC99"/>
      </a:accent1>
      <a:accent2>
        <a:srgbClr val="FBA313"/>
      </a:accent2>
      <a:accent3>
        <a:srgbClr val="FFFFFF"/>
      </a:accent3>
      <a:accent4>
        <a:srgbClr val="000000"/>
      </a:accent4>
      <a:accent5>
        <a:srgbClr val="FFE2CA"/>
      </a:accent5>
      <a:accent6>
        <a:srgbClr val="E39310"/>
      </a:accent6>
      <a:hlink>
        <a:srgbClr val="CC3300"/>
      </a:hlink>
      <a:folHlink>
        <a:srgbClr val="FCC66E"/>
      </a:folHlink>
    </a:clrScheme>
    <a:fontScheme name="行云流水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华文行楷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libri"/>
        <a:ea typeface=""/>
        <a:cs typeface=""/>
        <a:font script="Jpan" typeface="ＭＳ Ｐ明朝"/>
        <a:font script="Hang" typeface="HY견명조"/>
        <a:font script="Hans" typeface="华文行楷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Pixel">
  <a:themeElements>
    <a:clrScheme name="Pixel 10">
      <a:dk1>
        <a:srgbClr val="000000"/>
      </a:dk1>
      <a:lt1>
        <a:srgbClr val="FFFFFF"/>
      </a:lt1>
      <a:dk2>
        <a:srgbClr val="000000"/>
      </a:dk2>
      <a:lt2>
        <a:srgbClr val="FF9900"/>
      </a:lt2>
      <a:accent1>
        <a:srgbClr val="FFCC99"/>
      </a:accent1>
      <a:accent2>
        <a:srgbClr val="FBA313"/>
      </a:accent2>
      <a:accent3>
        <a:srgbClr val="FFFFFF"/>
      </a:accent3>
      <a:accent4>
        <a:srgbClr val="000000"/>
      </a:accent4>
      <a:accent5>
        <a:srgbClr val="FFE2CA"/>
      </a:accent5>
      <a:accent6>
        <a:srgbClr val="E39310"/>
      </a:accent6>
      <a:hlink>
        <a:srgbClr val="CC3300"/>
      </a:hlink>
      <a:folHlink>
        <a:srgbClr val="FCC66E"/>
      </a:folHlink>
    </a:clrScheme>
    <a:fontScheme name="行云流水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华文行楷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libri"/>
        <a:ea typeface=""/>
        <a:cs typeface=""/>
        <a:font script="Jpan" typeface="ＭＳ Ｐ明朝"/>
        <a:font script="Hang" typeface="HY견명조"/>
        <a:font script="Hans" typeface="华文行楷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32000">
              <a:srgbClr val="0070C0">
                <a:alpha val="65000"/>
              </a:srgb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</a:spPr>
      <a:bodyPr wrap="none">
        <a:normAutofit/>
      </a:bodyPr>
      <a:lstStyle>
        <a:defPPr algn="dist">
          <a:defRPr sz="1200" dirty="0" smtClean="0">
            <a:latin typeface="宋体" panose="02010600030101010101" pitchFamily="2" charset="-122"/>
          </a:defRPr>
        </a:defPPr>
      </a:lstStyle>
    </a:tx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3</TotalTime>
  <Words>1606</Words>
  <Application>Microsoft Office PowerPoint</Application>
  <PresentationFormat>全屏显示(4:3)</PresentationFormat>
  <Paragraphs>225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10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4_自定义设计方案</vt:lpstr>
      <vt:lpstr>3_Pixel</vt:lpstr>
      <vt:lpstr>3_自定义设计方案</vt:lpstr>
      <vt:lpstr>2_Pixel</vt:lpstr>
      <vt:lpstr>1_自定义设计方案</vt:lpstr>
      <vt:lpstr>1_Pixel</vt:lpstr>
      <vt:lpstr>2_自定义设计方案</vt:lpstr>
      <vt:lpstr>自定义设计方案</vt:lpstr>
      <vt:lpstr>5_Pixel</vt:lpstr>
      <vt:lpstr>6_Pixel</vt:lpstr>
      <vt:lpstr>公司简况</vt:lpstr>
      <vt:lpstr>企业荣誉</vt:lpstr>
      <vt:lpstr>品质保障</vt:lpstr>
      <vt:lpstr>幻灯片 4</vt:lpstr>
      <vt:lpstr>幻灯片 5</vt:lpstr>
      <vt:lpstr>产品优势</vt:lpstr>
      <vt:lpstr>制造优势</vt:lpstr>
      <vt:lpstr>匹配覆盖</vt:lpstr>
      <vt:lpstr>销售情况-销量</vt:lpstr>
      <vt:lpstr>幻灯片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Administrator</cp:lastModifiedBy>
  <cp:revision>934</cp:revision>
  <cp:lastPrinted>2113-01-01T00:00:00Z</cp:lastPrinted>
  <dcterms:created xsi:type="dcterms:W3CDTF">2113-01-01T00:00:00Z</dcterms:created>
  <dcterms:modified xsi:type="dcterms:W3CDTF">2022-05-18T01:38:34Z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17CDBDE62E824E7FA2CF28807525D35A</vt:lpwstr>
  </property>
  <property fmtid="{D5CDD505-2E9C-101B-9397-08002B2CF9AE}" pid="4" name="KSOProductBuildVer">
    <vt:lpwstr>2052-11.1.0.11365</vt:lpwstr>
  </property>
</Properties>
</file>